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Figtree Medium"/>
      <p:regular r:id="rId30"/>
      <p:bold r:id="rId31"/>
      <p:italic r:id="rId32"/>
      <p:boldItalic r:id="rId33"/>
    </p:embeddedFont>
    <p:embeddedFont>
      <p:font typeface="Proxima Nova"/>
      <p:regular r:id="rId34"/>
      <p:bold r:id="rId35"/>
      <p:italic r:id="rId36"/>
      <p:boldItalic r:id="rId37"/>
    </p:embeddedFont>
    <p:embeddedFont>
      <p:font typeface="Bebas Neue"/>
      <p:regular r:id="rId38"/>
    </p:embeddedFont>
    <p:embeddedFont>
      <p:font typeface="Google Sans"/>
      <p:regular r:id="rId39"/>
      <p:bold r:id="rId40"/>
      <p:italic r:id="rId41"/>
      <p:boldItalic r:id="rId42"/>
    </p:embeddedFont>
    <p:embeddedFont>
      <p:font typeface="Rubik Black"/>
      <p:bold r:id="rId43"/>
      <p:boldItalic r:id="rId44"/>
    </p:embeddedFont>
    <p:embeddedFont>
      <p:font typeface="Karla"/>
      <p:regular r:id="rId45"/>
      <p:bold r:id="rId46"/>
      <p:italic r:id="rId47"/>
      <p:boldItalic r:id="rId48"/>
    </p:embeddedFont>
    <p:embeddedFont>
      <p:font typeface="Open Sans"/>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DAAE7F-2604-4771-90E6-CDB63583AAC5}">
  <a:tblStyle styleId="{4EDAAE7F-2604-4771-90E6-CDB63583AA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GoogleSans-bold.fntdata"/><Relationship Id="rId42" Type="http://schemas.openxmlformats.org/officeDocument/2006/relationships/font" Target="fonts/GoogleSans-boldItalic.fntdata"/><Relationship Id="rId41" Type="http://schemas.openxmlformats.org/officeDocument/2006/relationships/font" Target="fonts/GoogleSans-italic.fntdata"/><Relationship Id="rId44" Type="http://schemas.openxmlformats.org/officeDocument/2006/relationships/font" Target="fonts/RubikBlack-boldItalic.fntdata"/><Relationship Id="rId43" Type="http://schemas.openxmlformats.org/officeDocument/2006/relationships/font" Target="fonts/RubikBlack-bold.fntdata"/><Relationship Id="rId46" Type="http://schemas.openxmlformats.org/officeDocument/2006/relationships/font" Target="fonts/Karla-bold.fntdata"/><Relationship Id="rId45" Type="http://schemas.openxmlformats.org/officeDocument/2006/relationships/font" Target="fonts/Karl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Karla-boldItalic.fntdata"/><Relationship Id="rId47" Type="http://schemas.openxmlformats.org/officeDocument/2006/relationships/font" Target="fonts/Karla-italic.fntdata"/><Relationship Id="rId49"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gtreeMedium-bold.fntdata"/><Relationship Id="rId30" Type="http://schemas.openxmlformats.org/officeDocument/2006/relationships/font" Target="fonts/FigtreeMedium-regular.fntdata"/><Relationship Id="rId33" Type="http://schemas.openxmlformats.org/officeDocument/2006/relationships/font" Target="fonts/FigtreeMedium-boldItalic.fntdata"/><Relationship Id="rId32" Type="http://schemas.openxmlformats.org/officeDocument/2006/relationships/font" Target="fonts/FigtreeMedium-italic.fntdata"/><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GoogleSans-regular.fntdata"/><Relationship Id="rId38" Type="http://schemas.openxmlformats.org/officeDocument/2006/relationships/font" Target="fonts/BebasNeu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schemas.openxmlformats.org/officeDocument/2006/relationships/font" Target="fonts/CenturyGothic-regular.fntdata"/><Relationship Id="rId52" Type="http://schemas.openxmlformats.org/officeDocument/2006/relationships/font" Target="fonts/OpenSans-boldItalic.fntdata"/><Relationship Id="rId11" Type="http://schemas.openxmlformats.org/officeDocument/2006/relationships/slide" Target="slides/slide5.xml"/><Relationship Id="rId55" Type="http://schemas.openxmlformats.org/officeDocument/2006/relationships/font" Target="fonts/CenturyGothic-italic.fntdata"/><Relationship Id="rId10" Type="http://schemas.openxmlformats.org/officeDocument/2006/relationships/slide" Target="slides/slide4.xml"/><Relationship Id="rId54"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kecode.microbit.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e1db944fe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e1db944fe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9ab98f36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9ab98f36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8d9009e394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8d9009e394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3376c313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3376c313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Josée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37e10f05f72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37e10f05f7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Josée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d2c1332e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3d2c1332e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Josée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8228a921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38228a921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Josée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38228a9210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38228a9210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Josée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8228a9210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8228a9210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8d9009e394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38d9009e394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0fb8bc67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0fb8bc67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e1db944fe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e1db944fe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3656f6b972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656f6b972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837cf64a8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837cf64a8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4e0c60b851_0_35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4e0c60b851_0_35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4e0c60b851_0_49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4e0c60b851_0_49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4d2792e9d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4d2792e9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4e0c60b85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4e0c60b851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125d80b41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125d80b41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4e084505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4e084505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4e1613f9b3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4e1613f9b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a:p>
            <a:pPr indent="0" lvl="0" marL="0" rtl="0" algn="l">
              <a:spcBef>
                <a:spcPts val="0"/>
              </a:spcBef>
              <a:spcAft>
                <a:spcPts val="0"/>
              </a:spcAft>
              <a:buNone/>
            </a:pPr>
            <a:r>
              <a:rPr lang="en" u="sng">
                <a:solidFill>
                  <a:schemeClr val="hlink"/>
                </a:solidFill>
                <a:hlinkClick r:id="rId2"/>
              </a:rPr>
              <a:t>https://makecode.microbit.org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Le</a:t>
            </a:r>
            <a:r>
              <a:rPr lang="en" sz="1200">
                <a:solidFill>
                  <a:srgbClr val="0A0A0A"/>
                </a:solidFill>
                <a:latin typeface="Google Sans"/>
                <a:ea typeface="Google Sans"/>
                <a:cs typeface="Google Sans"/>
                <a:sym typeface="Google Sans"/>
              </a:rPr>
              <a:t> micro:bit est un </a:t>
            </a:r>
            <a:r>
              <a:rPr lang="en" sz="1200">
                <a:solidFill>
                  <a:srgbClr val="001D35"/>
                </a:solidFill>
                <a:latin typeface="Google Sans"/>
                <a:ea typeface="Google Sans"/>
                <a:cs typeface="Google Sans"/>
                <a:sym typeface="Google Sans"/>
              </a:rPr>
              <a:t>nano-ordinateur de poche (4x5 cm) conçu pour l'éducation</a:t>
            </a:r>
            <a:r>
              <a:rPr lang="en" sz="1200">
                <a:solidFill>
                  <a:srgbClr val="0A0A0A"/>
                </a:solidFill>
                <a:latin typeface="Google Sans"/>
                <a:ea typeface="Google Sans"/>
                <a:cs typeface="Google Sans"/>
                <a:sym typeface="Google Sans"/>
              </a:rPr>
              <a:t>. Il permet d'apprendre la programmation de manière concrète et ludique via des blocs ou du code. Il intègre de nombreux capteurs (mouvement, lumière, température, boussole) et une matrice de 25 LED, idéale pour créer des jeux, des robots ou des projets interactifs.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10860aa5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10860aa5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8d9009e3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8d9009e3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p2"/>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8" name="Google Shape;18;p2"/>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9" name="Google Shape;19;p2"/>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2"/>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7" name="Google Shape;27;p2"/>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8" name="Google Shape;28;p2"/>
              <p:cNvSpPr/>
              <p:nvPr/>
            </p:nvSpPr>
            <p:spPr>
              <a:xfrm>
                <a:off x="7635000" y="6263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 name="Google Shape;29;p2"/>
              <p:cNvCxnSpPr/>
              <p:nvPr/>
            </p:nvCxnSpPr>
            <p:spPr>
              <a:xfrm>
                <a:off x="7284899" y="8093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30" name="Google Shape;30;p2"/>
              <p:cNvCxnSpPr/>
              <p:nvPr/>
            </p:nvCxnSpPr>
            <p:spPr>
              <a:xfrm>
                <a:off x="916188" y="900697"/>
                <a:ext cx="7310400" cy="0"/>
              </a:xfrm>
              <a:prstGeom prst="straightConnector1">
                <a:avLst/>
              </a:prstGeom>
              <a:noFill/>
              <a:ln cap="flat" cmpd="sng" w="28575">
                <a:solidFill>
                  <a:schemeClr val="dk1"/>
                </a:solidFill>
                <a:prstDash val="solid"/>
                <a:round/>
                <a:headEnd len="med" w="med" type="none"/>
                <a:tailEnd len="med" w="med" type="none"/>
              </a:ln>
            </p:spPr>
          </p:cxnSp>
        </p:grpSp>
      </p:grpSp>
      <p:sp>
        <p:nvSpPr>
          <p:cNvPr id="31" name="Google Shape;31;p2"/>
          <p:cNvSpPr txBox="1"/>
          <p:nvPr>
            <p:ph type="ctrTitle"/>
          </p:nvPr>
        </p:nvSpPr>
        <p:spPr>
          <a:xfrm>
            <a:off x="1828800" y="1174903"/>
            <a:ext cx="5486400" cy="24690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32" name="Google Shape;32;p2"/>
          <p:cNvSpPr txBox="1"/>
          <p:nvPr>
            <p:ph idx="1" type="subTitle"/>
          </p:nvPr>
        </p:nvSpPr>
        <p:spPr>
          <a:xfrm>
            <a:off x="1828800" y="3877100"/>
            <a:ext cx="5486400" cy="3657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8" name="Shape 168"/>
        <p:cNvGrpSpPr/>
        <p:nvPr/>
      </p:nvGrpSpPr>
      <p:grpSpPr>
        <a:xfrm>
          <a:off x="0" y="0"/>
          <a:ext cx="0" cy="0"/>
          <a:chOff x="0" y="0"/>
          <a:chExt cx="0" cy="0"/>
        </a:xfrm>
      </p:grpSpPr>
      <p:pic>
        <p:nvPicPr>
          <p:cNvPr id="169" name="Google Shape;169;p1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70" name="Google Shape;170;p11"/>
          <p:cNvGrpSpPr/>
          <p:nvPr/>
        </p:nvGrpSpPr>
        <p:grpSpPr>
          <a:xfrm>
            <a:off x="914400" y="535100"/>
            <a:ext cx="7406700" cy="4164575"/>
            <a:chOff x="914400" y="535100"/>
            <a:chExt cx="7406700" cy="4164575"/>
          </a:xfrm>
        </p:grpSpPr>
        <p:sp>
          <p:nvSpPr>
            <p:cNvPr id="171" name="Google Shape;171;p11"/>
            <p:cNvSpPr/>
            <p:nvPr/>
          </p:nvSpPr>
          <p:spPr>
            <a:xfrm>
              <a:off x="1005900" y="626275"/>
              <a:ext cx="7315200" cy="4073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11"/>
            <p:cNvGrpSpPr/>
            <p:nvPr/>
          </p:nvGrpSpPr>
          <p:grpSpPr>
            <a:xfrm>
              <a:off x="914400" y="535100"/>
              <a:ext cx="7315200" cy="4073400"/>
              <a:chOff x="914400" y="535100"/>
              <a:chExt cx="7315200" cy="4073400"/>
            </a:xfrm>
          </p:grpSpPr>
          <p:sp>
            <p:nvSpPr>
              <p:cNvPr id="173" name="Google Shape;173;p11"/>
              <p:cNvSpPr/>
              <p:nvPr/>
            </p:nvSpPr>
            <p:spPr>
              <a:xfrm>
                <a:off x="914400" y="535100"/>
                <a:ext cx="7315200" cy="4073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11"/>
              <p:cNvGrpSpPr/>
              <p:nvPr/>
            </p:nvGrpSpPr>
            <p:grpSpPr>
              <a:xfrm>
                <a:off x="7955100" y="626350"/>
                <a:ext cx="183000" cy="183000"/>
                <a:chOff x="8225400" y="367488"/>
                <a:chExt cx="183000" cy="183000"/>
              </a:xfrm>
            </p:grpSpPr>
            <p:cxnSp>
              <p:nvCxnSpPr>
                <p:cNvPr id="175" name="Google Shape;175;p11"/>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76" name="Google Shape;176;p11"/>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77" name="Google Shape;177;p11"/>
              <p:cNvSpPr/>
              <p:nvPr/>
            </p:nvSpPr>
            <p:spPr>
              <a:xfrm>
                <a:off x="7635000" y="6263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8" name="Google Shape;178;p11"/>
              <p:cNvCxnSpPr/>
              <p:nvPr/>
            </p:nvCxnSpPr>
            <p:spPr>
              <a:xfrm>
                <a:off x="7284899" y="8093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179" name="Google Shape;179;p11"/>
              <p:cNvCxnSpPr/>
              <p:nvPr/>
            </p:nvCxnSpPr>
            <p:spPr>
              <a:xfrm>
                <a:off x="916188" y="900697"/>
                <a:ext cx="7310400" cy="0"/>
              </a:xfrm>
              <a:prstGeom prst="straightConnector1">
                <a:avLst/>
              </a:prstGeom>
              <a:noFill/>
              <a:ln cap="flat" cmpd="sng" w="28575">
                <a:solidFill>
                  <a:schemeClr val="dk1"/>
                </a:solidFill>
                <a:prstDash val="solid"/>
                <a:round/>
                <a:headEnd len="med" w="med" type="none"/>
                <a:tailEnd len="med" w="med" type="none"/>
              </a:ln>
            </p:spPr>
          </p:cxnSp>
        </p:grpSp>
      </p:grpSp>
      <p:sp>
        <p:nvSpPr>
          <p:cNvPr id="180" name="Google Shape;180;p11"/>
          <p:cNvSpPr txBox="1"/>
          <p:nvPr>
            <p:ph hasCustomPrompt="1" type="title"/>
          </p:nvPr>
        </p:nvSpPr>
        <p:spPr>
          <a:xfrm>
            <a:off x="1371600" y="1657350"/>
            <a:ext cx="6400800" cy="182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 name="Google Shape;181;p11"/>
          <p:cNvSpPr txBox="1"/>
          <p:nvPr>
            <p:ph idx="1" type="subTitle"/>
          </p:nvPr>
        </p:nvSpPr>
        <p:spPr>
          <a:xfrm>
            <a:off x="1828850" y="3877100"/>
            <a:ext cx="5486400" cy="3657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82" name="Shape 1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3"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85" name="Google Shape;185;p13"/>
          <p:cNvGrpSpPr/>
          <p:nvPr/>
        </p:nvGrpSpPr>
        <p:grpSpPr>
          <a:xfrm>
            <a:off x="274200" y="274200"/>
            <a:ext cx="8687100" cy="4686600"/>
            <a:chOff x="274200" y="274200"/>
            <a:chExt cx="8687100" cy="4686600"/>
          </a:xfrm>
        </p:grpSpPr>
        <p:sp>
          <p:nvSpPr>
            <p:cNvPr id="186" name="Google Shape;186;p13"/>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0" name="Google Shape;190;p13"/>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93" name="Google Shape;193;p13"/>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94" name="Google Shape;194;p13"/>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13"/>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196" name="Google Shape;196;p13"/>
          <p:cNvSpPr txBox="1"/>
          <p:nvPr>
            <p:ph idx="1" type="subTitle"/>
          </p:nvPr>
        </p:nvSpPr>
        <p:spPr>
          <a:xfrm>
            <a:off x="1957976" y="1802875"/>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97" name="Google Shape;197;p13"/>
          <p:cNvSpPr txBox="1"/>
          <p:nvPr>
            <p:ph idx="2" type="subTitle"/>
          </p:nvPr>
        </p:nvSpPr>
        <p:spPr>
          <a:xfrm>
            <a:off x="1957956" y="3399150"/>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98" name="Google Shape;198;p13"/>
          <p:cNvSpPr txBox="1"/>
          <p:nvPr>
            <p:ph idx="3" type="subTitle"/>
          </p:nvPr>
        </p:nvSpPr>
        <p:spPr>
          <a:xfrm>
            <a:off x="5997466" y="1803588"/>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99" name="Google Shape;199;p13"/>
          <p:cNvSpPr txBox="1"/>
          <p:nvPr>
            <p:ph idx="4" type="subTitle"/>
          </p:nvPr>
        </p:nvSpPr>
        <p:spPr>
          <a:xfrm>
            <a:off x="6043506" y="3399143"/>
            <a:ext cx="22860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00" name="Google Shape;200;p13"/>
          <p:cNvSpPr txBox="1"/>
          <p:nvPr>
            <p:ph hasCustomPrompt="1" type="title"/>
          </p:nvPr>
        </p:nvSpPr>
        <p:spPr>
          <a:xfrm>
            <a:off x="769317" y="1802875"/>
            <a:ext cx="1188600" cy="1097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p:nvPr>
            <p:ph idx="5" type="subTitle"/>
          </p:nvPr>
        </p:nvSpPr>
        <p:spPr>
          <a:xfrm>
            <a:off x="1957976" y="2261521"/>
            <a:ext cx="23775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2" name="Google Shape;202;p13"/>
          <p:cNvSpPr txBox="1"/>
          <p:nvPr>
            <p:ph hasCustomPrompt="1" idx="6" type="title"/>
          </p:nvPr>
        </p:nvSpPr>
        <p:spPr>
          <a:xfrm>
            <a:off x="4808859" y="1803600"/>
            <a:ext cx="1188600" cy="1097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p:nvPr>
            <p:ph idx="7" type="subTitle"/>
          </p:nvPr>
        </p:nvSpPr>
        <p:spPr>
          <a:xfrm>
            <a:off x="5997466" y="2260800"/>
            <a:ext cx="23775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4" name="Google Shape;204;p13"/>
          <p:cNvSpPr txBox="1"/>
          <p:nvPr>
            <p:ph hasCustomPrompt="1" idx="8" type="title"/>
          </p:nvPr>
        </p:nvSpPr>
        <p:spPr>
          <a:xfrm>
            <a:off x="769347" y="3399150"/>
            <a:ext cx="1188600" cy="1097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p:nvPr>
            <p:ph idx="9" type="subTitle"/>
          </p:nvPr>
        </p:nvSpPr>
        <p:spPr>
          <a:xfrm>
            <a:off x="1957956" y="3856343"/>
            <a:ext cx="23775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6" name="Google Shape;206;p13"/>
          <p:cNvSpPr txBox="1"/>
          <p:nvPr>
            <p:ph hasCustomPrompt="1" idx="13" type="title"/>
          </p:nvPr>
        </p:nvSpPr>
        <p:spPr>
          <a:xfrm>
            <a:off x="4854897" y="3399143"/>
            <a:ext cx="1188600" cy="1097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p:nvPr>
            <p:ph idx="14" type="subTitle"/>
          </p:nvPr>
        </p:nvSpPr>
        <p:spPr>
          <a:xfrm>
            <a:off x="6043506" y="3856343"/>
            <a:ext cx="22860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8" name="Google Shape;208;p13"/>
          <p:cNvSpPr txBox="1"/>
          <p:nvPr>
            <p:ph idx="15" type="title"/>
          </p:nvPr>
        </p:nvSpPr>
        <p:spPr>
          <a:xfrm>
            <a:off x="715650" y="731525"/>
            <a:ext cx="77133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09"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 name="Google Shape;215;p14"/>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18" name="Google Shape;218;p14"/>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19" name="Google Shape;219;p14"/>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14"/>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5" name="Google Shape;225;p14"/>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28" name="Google Shape;228;p14"/>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29" name="Google Shape;229;p14"/>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14"/>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231" name="Google Shape;231;p14"/>
          <p:cNvSpPr txBox="1"/>
          <p:nvPr>
            <p:ph type="title"/>
          </p:nvPr>
        </p:nvSpPr>
        <p:spPr>
          <a:xfrm>
            <a:off x="2286000" y="3293217"/>
            <a:ext cx="4572000" cy="5028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2" name="Google Shape;232;p14"/>
          <p:cNvSpPr txBox="1"/>
          <p:nvPr>
            <p:ph idx="1" type="subTitle"/>
          </p:nvPr>
        </p:nvSpPr>
        <p:spPr>
          <a:xfrm>
            <a:off x="1828800" y="1600317"/>
            <a:ext cx="5486400" cy="137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500"/>
              <a:buNone/>
              <a:defRPr sz="24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33" name="Shape 233"/>
        <p:cNvGrpSpPr/>
        <p:nvPr/>
      </p:nvGrpSpPr>
      <p:grpSpPr>
        <a:xfrm>
          <a:off x="0" y="0"/>
          <a:ext cx="0" cy="0"/>
          <a:chOff x="0" y="0"/>
          <a:chExt cx="0" cy="0"/>
        </a:xfrm>
      </p:grpSpPr>
      <p:pic>
        <p:nvPicPr>
          <p:cNvPr id="234" name="Google Shape;234;p15"/>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35" name="Google Shape;235;p15"/>
          <p:cNvGrpSpPr/>
          <p:nvPr/>
        </p:nvGrpSpPr>
        <p:grpSpPr>
          <a:xfrm>
            <a:off x="274200" y="274200"/>
            <a:ext cx="8687100" cy="4686600"/>
            <a:chOff x="274200" y="274200"/>
            <a:chExt cx="8687100" cy="4686600"/>
          </a:xfrm>
        </p:grpSpPr>
        <p:sp>
          <p:nvSpPr>
            <p:cNvPr id="236" name="Google Shape;236;p15"/>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15"/>
            <p:cNvGrpSpPr/>
            <p:nvPr/>
          </p:nvGrpSpPr>
          <p:grpSpPr>
            <a:xfrm>
              <a:off x="274200" y="274200"/>
              <a:ext cx="8595900" cy="4595100"/>
              <a:chOff x="274200" y="274200"/>
              <a:chExt cx="8595900" cy="4595100"/>
            </a:xfrm>
          </p:grpSpPr>
          <p:grpSp>
            <p:nvGrpSpPr>
              <p:cNvPr id="238" name="Google Shape;238;p15"/>
              <p:cNvGrpSpPr/>
              <p:nvPr/>
            </p:nvGrpSpPr>
            <p:grpSpPr>
              <a:xfrm>
                <a:off x="274200" y="274200"/>
                <a:ext cx="8595900" cy="4595100"/>
                <a:chOff x="274200" y="274200"/>
                <a:chExt cx="8595900" cy="4595100"/>
              </a:xfrm>
            </p:grpSpPr>
            <p:sp>
              <p:nvSpPr>
                <p:cNvPr id="239" name="Google Shape;239;p15"/>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 name="Google Shape;240;p15"/>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241" name="Google Shape;241;p15"/>
              <p:cNvGrpSpPr/>
              <p:nvPr/>
            </p:nvGrpSpPr>
            <p:grpSpPr>
              <a:xfrm>
                <a:off x="8595300" y="365550"/>
                <a:ext cx="183000" cy="183000"/>
                <a:chOff x="8225400" y="367488"/>
                <a:chExt cx="183000" cy="183000"/>
              </a:xfrm>
            </p:grpSpPr>
            <p:cxnSp>
              <p:nvCxnSpPr>
                <p:cNvPr id="242" name="Google Shape;242;p15"/>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43" name="Google Shape;243;p15"/>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44" name="Google Shape;244;p15"/>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5" name="Google Shape;245;p15"/>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246" name="Google Shape;246;p15"/>
          <p:cNvSpPr txBox="1"/>
          <p:nvPr>
            <p:ph type="title"/>
          </p:nvPr>
        </p:nvSpPr>
        <p:spPr>
          <a:xfrm>
            <a:off x="715125" y="731525"/>
            <a:ext cx="7713900" cy="685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47" name="Shape 247"/>
        <p:cNvGrpSpPr/>
        <p:nvPr/>
      </p:nvGrpSpPr>
      <p:grpSpPr>
        <a:xfrm>
          <a:off x="0" y="0"/>
          <a:ext cx="0" cy="0"/>
          <a:chOff x="0" y="0"/>
          <a:chExt cx="0" cy="0"/>
        </a:xfrm>
      </p:grpSpPr>
      <p:pic>
        <p:nvPicPr>
          <p:cNvPr id="248" name="Google Shape;248;p1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49" name="Google Shape;249;p16"/>
          <p:cNvGrpSpPr/>
          <p:nvPr/>
        </p:nvGrpSpPr>
        <p:grpSpPr>
          <a:xfrm>
            <a:off x="274200" y="274200"/>
            <a:ext cx="5919000" cy="4425900"/>
            <a:chOff x="274200" y="274200"/>
            <a:chExt cx="5919000" cy="4425900"/>
          </a:xfrm>
        </p:grpSpPr>
        <p:sp>
          <p:nvSpPr>
            <p:cNvPr id="250" name="Google Shape;250;p16"/>
            <p:cNvSpPr/>
            <p:nvPr/>
          </p:nvSpPr>
          <p:spPr>
            <a:xfrm>
              <a:off x="365700" y="365700"/>
              <a:ext cx="5827500" cy="4334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 name="Google Shape;251;p16"/>
            <p:cNvGrpSpPr/>
            <p:nvPr/>
          </p:nvGrpSpPr>
          <p:grpSpPr>
            <a:xfrm>
              <a:off x="274200" y="274200"/>
              <a:ext cx="5827500" cy="4334400"/>
              <a:chOff x="274200" y="274200"/>
              <a:chExt cx="5827500" cy="4334400"/>
            </a:xfrm>
          </p:grpSpPr>
          <p:sp>
            <p:nvSpPr>
              <p:cNvPr id="252" name="Google Shape;252;p16"/>
              <p:cNvSpPr/>
              <p:nvPr/>
            </p:nvSpPr>
            <p:spPr>
              <a:xfrm>
                <a:off x="274200" y="274200"/>
                <a:ext cx="5827500" cy="4334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16"/>
              <p:cNvGrpSpPr/>
              <p:nvPr/>
            </p:nvGrpSpPr>
            <p:grpSpPr>
              <a:xfrm>
                <a:off x="5827100" y="365450"/>
                <a:ext cx="183000" cy="183000"/>
                <a:chOff x="8225400" y="367488"/>
                <a:chExt cx="183000" cy="183000"/>
              </a:xfrm>
            </p:grpSpPr>
            <p:cxnSp>
              <p:nvCxnSpPr>
                <p:cNvPr id="254" name="Google Shape;254;p16"/>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55" name="Google Shape;255;p16"/>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56" name="Google Shape;256;p16"/>
              <p:cNvSpPr/>
              <p:nvPr/>
            </p:nvSpPr>
            <p:spPr>
              <a:xfrm>
                <a:off x="5507000" y="3654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7" name="Google Shape;257;p16"/>
              <p:cNvCxnSpPr/>
              <p:nvPr/>
            </p:nvCxnSpPr>
            <p:spPr>
              <a:xfrm>
                <a:off x="5156899" y="5484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258" name="Google Shape;258;p16"/>
              <p:cNvCxnSpPr/>
              <p:nvPr/>
            </p:nvCxnSpPr>
            <p:spPr>
              <a:xfrm>
                <a:off x="283500" y="639800"/>
                <a:ext cx="5815200" cy="0"/>
              </a:xfrm>
              <a:prstGeom prst="straightConnector1">
                <a:avLst/>
              </a:prstGeom>
              <a:noFill/>
              <a:ln cap="flat" cmpd="sng" w="28575">
                <a:solidFill>
                  <a:schemeClr val="dk1"/>
                </a:solidFill>
                <a:prstDash val="solid"/>
                <a:round/>
                <a:headEnd len="med" w="med" type="none"/>
                <a:tailEnd len="med" w="med" type="none"/>
              </a:ln>
            </p:spPr>
          </p:cxnSp>
        </p:grpSp>
      </p:grpSp>
      <p:sp>
        <p:nvSpPr>
          <p:cNvPr id="259" name="Google Shape;259;p16"/>
          <p:cNvSpPr txBox="1"/>
          <p:nvPr>
            <p:ph idx="1" type="subTitle"/>
          </p:nvPr>
        </p:nvSpPr>
        <p:spPr>
          <a:xfrm>
            <a:off x="715100" y="1600325"/>
            <a:ext cx="3674100" cy="9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60" name="Google Shape;260;p16"/>
          <p:cNvSpPr txBox="1"/>
          <p:nvPr>
            <p:ph type="title"/>
          </p:nvPr>
        </p:nvSpPr>
        <p:spPr>
          <a:xfrm>
            <a:off x="714350" y="731525"/>
            <a:ext cx="3674100" cy="6858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AND_TWO_COLUMNS_1">
    <p:spTree>
      <p:nvGrpSpPr>
        <p:cNvPr id="261" name="Shape 261"/>
        <p:cNvGrpSpPr/>
        <p:nvPr/>
      </p:nvGrpSpPr>
      <p:grpSpPr>
        <a:xfrm>
          <a:off x="0" y="0"/>
          <a:ext cx="0" cy="0"/>
          <a:chOff x="0" y="0"/>
          <a:chExt cx="0" cy="0"/>
        </a:xfrm>
      </p:grpSpPr>
      <p:pic>
        <p:nvPicPr>
          <p:cNvPr id="262" name="Google Shape;262;p1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63" name="Google Shape;263;p17"/>
          <p:cNvGrpSpPr/>
          <p:nvPr/>
        </p:nvGrpSpPr>
        <p:grpSpPr>
          <a:xfrm>
            <a:off x="274200" y="274200"/>
            <a:ext cx="8687100" cy="4686600"/>
            <a:chOff x="274200" y="274200"/>
            <a:chExt cx="8687100" cy="4686600"/>
          </a:xfrm>
        </p:grpSpPr>
        <p:sp>
          <p:nvSpPr>
            <p:cNvPr id="264" name="Google Shape;264;p17"/>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17"/>
            <p:cNvGrpSpPr/>
            <p:nvPr/>
          </p:nvGrpSpPr>
          <p:grpSpPr>
            <a:xfrm>
              <a:off x="274200" y="274200"/>
              <a:ext cx="8595900" cy="4595100"/>
              <a:chOff x="274200" y="274200"/>
              <a:chExt cx="8595900" cy="4595100"/>
            </a:xfrm>
          </p:grpSpPr>
          <p:grpSp>
            <p:nvGrpSpPr>
              <p:cNvPr id="266" name="Google Shape;266;p17"/>
              <p:cNvGrpSpPr/>
              <p:nvPr/>
            </p:nvGrpSpPr>
            <p:grpSpPr>
              <a:xfrm>
                <a:off x="274200" y="274200"/>
                <a:ext cx="8595900" cy="4595100"/>
                <a:chOff x="274200" y="274200"/>
                <a:chExt cx="8595900" cy="4595100"/>
              </a:xfrm>
            </p:grpSpPr>
            <p:sp>
              <p:nvSpPr>
                <p:cNvPr id="267" name="Google Shape;267;p17"/>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17"/>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269" name="Google Shape;269;p17"/>
              <p:cNvGrpSpPr/>
              <p:nvPr/>
            </p:nvGrpSpPr>
            <p:grpSpPr>
              <a:xfrm>
                <a:off x="8595300" y="365550"/>
                <a:ext cx="183000" cy="183000"/>
                <a:chOff x="8225400" y="367488"/>
                <a:chExt cx="183000" cy="183000"/>
              </a:xfrm>
            </p:grpSpPr>
            <p:cxnSp>
              <p:nvCxnSpPr>
                <p:cNvPr id="270" name="Google Shape;270;p17"/>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71" name="Google Shape;271;p17"/>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72" name="Google Shape;272;p17"/>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3" name="Google Shape;273;p17"/>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274" name="Google Shape;274;p17"/>
          <p:cNvSpPr txBox="1"/>
          <p:nvPr>
            <p:ph idx="1" type="subTitle"/>
          </p:nvPr>
        </p:nvSpPr>
        <p:spPr>
          <a:xfrm>
            <a:off x="714325" y="2754900"/>
            <a:ext cx="3674700" cy="91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 name="Google Shape;275;p17"/>
          <p:cNvSpPr txBox="1"/>
          <p:nvPr>
            <p:ph type="title"/>
          </p:nvPr>
        </p:nvSpPr>
        <p:spPr>
          <a:xfrm>
            <a:off x="714325" y="731400"/>
            <a:ext cx="3674700" cy="1840500"/>
          </a:xfrm>
          <a:prstGeom prst="rect">
            <a:avLst/>
          </a:prstGeom>
        </p:spPr>
        <p:txBody>
          <a:bodyPr anchorCtr="0" anchor="t" bIns="91425" lIns="91425" spcFirstLastPara="1" rIns="91425" wrap="square" tIns="91425">
            <a:noAutofit/>
          </a:bodyPr>
          <a:lstStyle>
            <a:lvl1pPr lvl="0" marR="9144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6" name="Google Shape;276;p17"/>
          <p:cNvSpPr/>
          <p:nvPr>
            <p:ph idx="2" type="pic"/>
          </p:nvPr>
        </p:nvSpPr>
        <p:spPr>
          <a:xfrm>
            <a:off x="4769625" y="1271375"/>
            <a:ext cx="3644400" cy="32178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77"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79" name="Google Shape;279;p18"/>
          <p:cNvGrpSpPr/>
          <p:nvPr/>
        </p:nvGrpSpPr>
        <p:grpSpPr>
          <a:xfrm>
            <a:off x="274200" y="274200"/>
            <a:ext cx="8687100" cy="4686600"/>
            <a:chOff x="274200" y="274200"/>
            <a:chExt cx="8687100" cy="4686600"/>
          </a:xfrm>
        </p:grpSpPr>
        <p:sp>
          <p:nvSpPr>
            <p:cNvPr id="280" name="Google Shape;280;p18"/>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18"/>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287" name="Google Shape;287;p18"/>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288" name="Google Shape;288;p18"/>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9" name="Google Shape;289;p18"/>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290" name="Google Shape;290;p18"/>
          <p:cNvSpPr txBox="1"/>
          <p:nvPr>
            <p:ph type="title"/>
          </p:nvPr>
        </p:nvSpPr>
        <p:spPr>
          <a:xfrm>
            <a:off x="713232" y="731520"/>
            <a:ext cx="77175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18"/>
          <p:cNvSpPr txBox="1"/>
          <p:nvPr>
            <p:ph idx="1" type="subTitle"/>
          </p:nvPr>
        </p:nvSpPr>
        <p:spPr>
          <a:xfrm>
            <a:off x="780350" y="2571436"/>
            <a:ext cx="21972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2" name="Google Shape;292;p18"/>
          <p:cNvSpPr txBox="1"/>
          <p:nvPr>
            <p:ph idx="2" type="subTitle"/>
          </p:nvPr>
        </p:nvSpPr>
        <p:spPr>
          <a:xfrm>
            <a:off x="781700" y="3053825"/>
            <a:ext cx="2194500" cy="118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3" name="Google Shape;293;p18"/>
          <p:cNvSpPr txBox="1"/>
          <p:nvPr>
            <p:ph idx="3" type="subTitle"/>
          </p:nvPr>
        </p:nvSpPr>
        <p:spPr>
          <a:xfrm>
            <a:off x="3474800" y="3053825"/>
            <a:ext cx="2194500" cy="118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18"/>
          <p:cNvSpPr txBox="1"/>
          <p:nvPr>
            <p:ph idx="4" type="subTitle"/>
          </p:nvPr>
        </p:nvSpPr>
        <p:spPr>
          <a:xfrm>
            <a:off x="6167776" y="3053833"/>
            <a:ext cx="2194500" cy="118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5" name="Google Shape;295;p18"/>
          <p:cNvSpPr txBox="1"/>
          <p:nvPr>
            <p:ph idx="5" type="subTitle"/>
          </p:nvPr>
        </p:nvSpPr>
        <p:spPr>
          <a:xfrm>
            <a:off x="3474800" y="2571425"/>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6" name="Google Shape;296;p18"/>
          <p:cNvSpPr txBox="1"/>
          <p:nvPr>
            <p:ph idx="6" type="subTitle"/>
          </p:nvPr>
        </p:nvSpPr>
        <p:spPr>
          <a:xfrm>
            <a:off x="6167776" y="2571426"/>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97"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99" name="Google Shape;299;p19"/>
          <p:cNvGrpSpPr/>
          <p:nvPr/>
        </p:nvGrpSpPr>
        <p:grpSpPr>
          <a:xfrm>
            <a:off x="274200" y="274200"/>
            <a:ext cx="8687100" cy="4686600"/>
            <a:chOff x="274200" y="274200"/>
            <a:chExt cx="8687100" cy="4686600"/>
          </a:xfrm>
        </p:grpSpPr>
        <p:sp>
          <p:nvSpPr>
            <p:cNvPr id="300" name="Google Shape;300;p19"/>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4" name="Google Shape;304;p19"/>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307" name="Google Shape;307;p19"/>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308" name="Google Shape;308;p19"/>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19"/>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310" name="Google Shape;310;p19"/>
          <p:cNvSpPr txBox="1"/>
          <p:nvPr>
            <p:ph type="title"/>
          </p:nvPr>
        </p:nvSpPr>
        <p:spPr>
          <a:xfrm>
            <a:off x="715100" y="731525"/>
            <a:ext cx="77157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1" name="Google Shape;311;p19"/>
          <p:cNvSpPr txBox="1"/>
          <p:nvPr>
            <p:ph idx="1" type="subTitle"/>
          </p:nvPr>
        </p:nvSpPr>
        <p:spPr>
          <a:xfrm>
            <a:off x="3408500" y="2103624"/>
            <a:ext cx="5020200" cy="5028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2" name="Google Shape;312;p19"/>
          <p:cNvSpPr txBox="1"/>
          <p:nvPr>
            <p:ph idx="2" type="subTitle"/>
          </p:nvPr>
        </p:nvSpPr>
        <p:spPr>
          <a:xfrm>
            <a:off x="3408500" y="3104632"/>
            <a:ext cx="5020200" cy="5028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3" name="Google Shape;313;p19"/>
          <p:cNvSpPr txBox="1"/>
          <p:nvPr>
            <p:ph idx="3" type="subTitle"/>
          </p:nvPr>
        </p:nvSpPr>
        <p:spPr>
          <a:xfrm>
            <a:off x="3408200" y="4105448"/>
            <a:ext cx="5020800" cy="5028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4" name="Google Shape;314;p19"/>
          <p:cNvSpPr txBox="1"/>
          <p:nvPr>
            <p:ph idx="4" type="subTitle"/>
          </p:nvPr>
        </p:nvSpPr>
        <p:spPr>
          <a:xfrm>
            <a:off x="3408500" y="1600325"/>
            <a:ext cx="5020200" cy="59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5" name="Google Shape;315;p19"/>
          <p:cNvSpPr txBox="1"/>
          <p:nvPr>
            <p:ph idx="5" type="subTitle"/>
          </p:nvPr>
        </p:nvSpPr>
        <p:spPr>
          <a:xfrm>
            <a:off x="3408500" y="2601333"/>
            <a:ext cx="5020200" cy="59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6" name="Google Shape;316;p19"/>
          <p:cNvSpPr txBox="1"/>
          <p:nvPr>
            <p:ph idx="6" type="subTitle"/>
          </p:nvPr>
        </p:nvSpPr>
        <p:spPr>
          <a:xfrm>
            <a:off x="3408200" y="3602149"/>
            <a:ext cx="5020800" cy="59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17"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19" name="Google Shape;319;p20"/>
          <p:cNvGrpSpPr/>
          <p:nvPr/>
        </p:nvGrpSpPr>
        <p:grpSpPr>
          <a:xfrm>
            <a:off x="274200" y="274200"/>
            <a:ext cx="8687100" cy="4686600"/>
            <a:chOff x="274200" y="274200"/>
            <a:chExt cx="8687100" cy="4686600"/>
          </a:xfrm>
        </p:grpSpPr>
        <p:sp>
          <p:nvSpPr>
            <p:cNvPr id="320" name="Google Shape;320;p20"/>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4" name="Google Shape;324;p20"/>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327" name="Google Shape;327;p20"/>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328" name="Google Shape;328;p20"/>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20"/>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330" name="Google Shape;330;p20"/>
          <p:cNvSpPr txBox="1"/>
          <p:nvPr>
            <p:ph type="title"/>
          </p:nvPr>
        </p:nvSpPr>
        <p:spPr>
          <a:xfrm>
            <a:off x="715100" y="731400"/>
            <a:ext cx="77139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1" name="Google Shape;331;p20"/>
          <p:cNvSpPr txBox="1"/>
          <p:nvPr>
            <p:ph idx="1" type="subTitle"/>
          </p:nvPr>
        </p:nvSpPr>
        <p:spPr>
          <a:xfrm>
            <a:off x="5918599" y="3396625"/>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32" name="Google Shape;332;p20"/>
          <p:cNvSpPr txBox="1"/>
          <p:nvPr>
            <p:ph idx="2" type="subTitle"/>
          </p:nvPr>
        </p:nvSpPr>
        <p:spPr>
          <a:xfrm>
            <a:off x="5918599" y="3855625"/>
            <a:ext cx="2377500" cy="640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3" name="Google Shape;333;p20"/>
          <p:cNvSpPr txBox="1"/>
          <p:nvPr>
            <p:ph idx="3" type="subTitle"/>
          </p:nvPr>
        </p:nvSpPr>
        <p:spPr>
          <a:xfrm>
            <a:off x="1878800" y="2263125"/>
            <a:ext cx="2377500" cy="640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4" name="Google Shape;334;p20"/>
          <p:cNvSpPr txBox="1"/>
          <p:nvPr>
            <p:ph idx="4" type="subTitle"/>
          </p:nvPr>
        </p:nvSpPr>
        <p:spPr>
          <a:xfrm>
            <a:off x="1878800" y="3855634"/>
            <a:ext cx="2377500" cy="640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5" name="Google Shape;335;p20"/>
          <p:cNvSpPr txBox="1"/>
          <p:nvPr>
            <p:ph idx="5" type="subTitle"/>
          </p:nvPr>
        </p:nvSpPr>
        <p:spPr>
          <a:xfrm>
            <a:off x="5918599" y="2260100"/>
            <a:ext cx="2377500" cy="640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6" name="Google Shape;336;p20"/>
          <p:cNvSpPr txBox="1"/>
          <p:nvPr>
            <p:ph idx="6" type="subTitle"/>
          </p:nvPr>
        </p:nvSpPr>
        <p:spPr>
          <a:xfrm>
            <a:off x="1878800" y="3396625"/>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37" name="Google Shape;337;p20"/>
          <p:cNvSpPr txBox="1"/>
          <p:nvPr>
            <p:ph idx="7" type="subTitle"/>
          </p:nvPr>
        </p:nvSpPr>
        <p:spPr>
          <a:xfrm>
            <a:off x="1878800" y="1801544"/>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38" name="Google Shape;338;p20"/>
          <p:cNvSpPr txBox="1"/>
          <p:nvPr>
            <p:ph idx="8" type="subTitle"/>
          </p:nvPr>
        </p:nvSpPr>
        <p:spPr>
          <a:xfrm>
            <a:off x="5918599" y="1804550"/>
            <a:ext cx="2377500" cy="548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pic>
        <p:nvPicPr>
          <p:cNvPr id="34" name="Google Shape;34;p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5" name="Google Shape;35;p3"/>
          <p:cNvGrpSpPr/>
          <p:nvPr/>
        </p:nvGrpSpPr>
        <p:grpSpPr>
          <a:xfrm>
            <a:off x="1371300" y="742950"/>
            <a:ext cx="6492300" cy="3749100"/>
            <a:chOff x="1371300" y="742950"/>
            <a:chExt cx="6492300" cy="3749100"/>
          </a:xfrm>
        </p:grpSpPr>
        <p:sp>
          <p:nvSpPr>
            <p:cNvPr id="36" name="Google Shape;36;p3"/>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3"/>
            <p:cNvGrpSpPr/>
            <p:nvPr/>
          </p:nvGrpSpPr>
          <p:grpSpPr>
            <a:xfrm>
              <a:off x="1371300" y="742950"/>
              <a:ext cx="6401400" cy="3657600"/>
              <a:chOff x="1371300" y="742950"/>
              <a:chExt cx="6401400" cy="3657600"/>
            </a:xfrm>
          </p:grpSpPr>
          <p:sp>
            <p:nvSpPr>
              <p:cNvPr id="38" name="Google Shape;38;p3"/>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3"/>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40" name="Google Shape;40;p3"/>
              <p:cNvGrpSpPr/>
              <p:nvPr/>
            </p:nvGrpSpPr>
            <p:grpSpPr>
              <a:xfrm>
                <a:off x="7498200" y="834288"/>
                <a:ext cx="183000" cy="183000"/>
                <a:chOff x="8225400" y="367488"/>
                <a:chExt cx="183000" cy="183000"/>
              </a:xfrm>
            </p:grpSpPr>
            <p:cxnSp>
              <p:nvCxnSpPr>
                <p:cNvPr id="41" name="Google Shape;41;p3"/>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42" name="Google Shape;42;p3"/>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43" name="Google Shape;43;p3"/>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3"/>
              <p:cNvCxnSpPr/>
              <p:nvPr/>
            </p:nvCxnSpPr>
            <p:spPr>
              <a:xfrm>
                <a:off x="6827699" y="1017288"/>
                <a:ext cx="208500" cy="0"/>
              </a:xfrm>
              <a:prstGeom prst="straightConnector1">
                <a:avLst/>
              </a:prstGeom>
              <a:noFill/>
              <a:ln cap="flat" cmpd="sng" w="28575">
                <a:solidFill>
                  <a:schemeClr val="dk1"/>
                </a:solidFill>
                <a:prstDash val="solid"/>
                <a:round/>
                <a:headEnd len="med" w="med" type="none"/>
                <a:tailEnd len="med" w="med" type="none"/>
              </a:ln>
            </p:spPr>
          </p:cxnSp>
        </p:grpSp>
      </p:grpSp>
      <p:sp>
        <p:nvSpPr>
          <p:cNvPr id="45" name="Google Shape;45;p3"/>
          <p:cNvSpPr txBox="1"/>
          <p:nvPr>
            <p:ph type="title"/>
          </p:nvPr>
        </p:nvSpPr>
        <p:spPr>
          <a:xfrm>
            <a:off x="1828800" y="2114550"/>
            <a:ext cx="5486400" cy="9144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46" name="Google Shape;46;p3"/>
          <p:cNvSpPr txBox="1"/>
          <p:nvPr>
            <p:ph hasCustomPrompt="1" idx="2" type="title"/>
          </p:nvPr>
        </p:nvSpPr>
        <p:spPr>
          <a:xfrm>
            <a:off x="947550" y="679350"/>
            <a:ext cx="1368300" cy="1371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7" name="Google Shape;47;p3"/>
          <p:cNvSpPr txBox="1"/>
          <p:nvPr>
            <p:ph idx="1" type="subTitle"/>
          </p:nvPr>
        </p:nvSpPr>
        <p:spPr>
          <a:xfrm>
            <a:off x="2286000" y="3952891"/>
            <a:ext cx="45720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39" name="Shape 339"/>
        <p:cNvGrpSpPr/>
        <p:nvPr/>
      </p:nvGrpSpPr>
      <p:grpSpPr>
        <a:xfrm>
          <a:off x="0" y="0"/>
          <a:ext cx="0" cy="0"/>
          <a:chOff x="0" y="0"/>
          <a:chExt cx="0" cy="0"/>
        </a:xfrm>
      </p:grpSpPr>
      <p:pic>
        <p:nvPicPr>
          <p:cNvPr id="340" name="Google Shape;340;p2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41" name="Google Shape;341;p21"/>
          <p:cNvGrpSpPr/>
          <p:nvPr/>
        </p:nvGrpSpPr>
        <p:grpSpPr>
          <a:xfrm>
            <a:off x="274200" y="274200"/>
            <a:ext cx="8687100" cy="4686600"/>
            <a:chOff x="274200" y="274200"/>
            <a:chExt cx="8687100" cy="4686600"/>
          </a:xfrm>
        </p:grpSpPr>
        <p:sp>
          <p:nvSpPr>
            <p:cNvPr id="342" name="Google Shape;342;p21"/>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 name="Google Shape;343;p21"/>
            <p:cNvGrpSpPr/>
            <p:nvPr/>
          </p:nvGrpSpPr>
          <p:grpSpPr>
            <a:xfrm>
              <a:off x="274200" y="274200"/>
              <a:ext cx="8595900" cy="4595100"/>
              <a:chOff x="274200" y="274200"/>
              <a:chExt cx="8595900" cy="4595100"/>
            </a:xfrm>
          </p:grpSpPr>
          <p:grpSp>
            <p:nvGrpSpPr>
              <p:cNvPr id="344" name="Google Shape;344;p21"/>
              <p:cNvGrpSpPr/>
              <p:nvPr/>
            </p:nvGrpSpPr>
            <p:grpSpPr>
              <a:xfrm>
                <a:off x="274200" y="274200"/>
                <a:ext cx="8595900" cy="4595100"/>
                <a:chOff x="274200" y="274200"/>
                <a:chExt cx="8595900" cy="4595100"/>
              </a:xfrm>
            </p:grpSpPr>
            <p:sp>
              <p:nvSpPr>
                <p:cNvPr id="345" name="Google Shape;345;p21"/>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6" name="Google Shape;346;p21"/>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347" name="Google Shape;347;p21"/>
              <p:cNvGrpSpPr/>
              <p:nvPr/>
            </p:nvGrpSpPr>
            <p:grpSpPr>
              <a:xfrm>
                <a:off x="8595300" y="365550"/>
                <a:ext cx="183000" cy="183000"/>
                <a:chOff x="8225400" y="367488"/>
                <a:chExt cx="183000" cy="183000"/>
              </a:xfrm>
            </p:grpSpPr>
            <p:cxnSp>
              <p:nvCxnSpPr>
                <p:cNvPr id="348" name="Google Shape;348;p21"/>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349" name="Google Shape;349;p21"/>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350" name="Google Shape;350;p21"/>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21"/>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352" name="Google Shape;352;p21"/>
          <p:cNvSpPr txBox="1"/>
          <p:nvPr>
            <p:ph type="title"/>
          </p:nvPr>
        </p:nvSpPr>
        <p:spPr>
          <a:xfrm>
            <a:off x="715100" y="731525"/>
            <a:ext cx="77139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3" name="Google Shape;353;p21"/>
          <p:cNvSpPr txBox="1"/>
          <p:nvPr>
            <p:ph idx="1" type="subTitle"/>
          </p:nvPr>
        </p:nvSpPr>
        <p:spPr>
          <a:xfrm>
            <a:off x="3474800" y="2261076"/>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4" name="Google Shape;354;p21"/>
          <p:cNvSpPr txBox="1"/>
          <p:nvPr>
            <p:ph idx="2" type="subTitle"/>
          </p:nvPr>
        </p:nvSpPr>
        <p:spPr>
          <a:xfrm>
            <a:off x="6166650" y="2261076"/>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21"/>
          <p:cNvSpPr txBox="1"/>
          <p:nvPr>
            <p:ph idx="3" type="subTitle"/>
          </p:nvPr>
        </p:nvSpPr>
        <p:spPr>
          <a:xfrm>
            <a:off x="3474308" y="3853932"/>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6" name="Google Shape;356;p21"/>
          <p:cNvSpPr txBox="1"/>
          <p:nvPr>
            <p:ph idx="4" type="subTitle"/>
          </p:nvPr>
        </p:nvSpPr>
        <p:spPr>
          <a:xfrm>
            <a:off x="781538" y="2261076"/>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7" name="Google Shape;357;p21"/>
          <p:cNvSpPr txBox="1"/>
          <p:nvPr>
            <p:ph idx="5" type="subTitle"/>
          </p:nvPr>
        </p:nvSpPr>
        <p:spPr>
          <a:xfrm>
            <a:off x="781548" y="3853932"/>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8" name="Google Shape;358;p21"/>
          <p:cNvSpPr txBox="1"/>
          <p:nvPr>
            <p:ph idx="6" type="subTitle"/>
          </p:nvPr>
        </p:nvSpPr>
        <p:spPr>
          <a:xfrm>
            <a:off x="6168018" y="3853932"/>
            <a:ext cx="2194500" cy="640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21"/>
          <p:cNvSpPr txBox="1"/>
          <p:nvPr>
            <p:ph idx="7" type="subTitle"/>
          </p:nvPr>
        </p:nvSpPr>
        <p:spPr>
          <a:xfrm>
            <a:off x="3474750" y="1803550"/>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0" name="Google Shape;360;p21"/>
          <p:cNvSpPr txBox="1"/>
          <p:nvPr>
            <p:ph idx="8" type="subTitle"/>
          </p:nvPr>
        </p:nvSpPr>
        <p:spPr>
          <a:xfrm>
            <a:off x="6166650" y="1803550"/>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1" name="Google Shape;361;p21"/>
          <p:cNvSpPr txBox="1"/>
          <p:nvPr>
            <p:ph idx="9" type="subTitle"/>
          </p:nvPr>
        </p:nvSpPr>
        <p:spPr>
          <a:xfrm>
            <a:off x="3475767" y="3401300"/>
            <a:ext cx="21927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2" name="Google Shape;362;p21"/>
          <p:cNvSpPr txBox="1"/>
          <p:nvPr>
            <p:ph idx="13" type="subTitle"/>
          </p:nvPr>
        </p:nvSpPr>
        <p:spPr>
          <a:xfrm>
            <a:off x="781538" y="1803550"/>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3" name="Google Shape;363;p21"/>
          <p:cNvSpPr txBox="1"/>
          <p:nvPr>
            <p:ph idx="14" type="subTitle"/>
          </p:nvPr>
        </p:nvSpPr>
        <p:spPr>
          <a:xfrm>
            <a:off x="781552" y="3401312"/>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4" name="Google Shape;364;p21"/>
          <p:cNvSpPr txBox="1"/>
          <p:nvPr>
            <p:ph idx="15" type="subTitle"/>
          </p:nvPr>
        </p:nvSpPr>
        <p:spPr>
          <a:xfrm>
            <a:off x="6168018" y="3401300"/>
            <a:ext cx="2194500" cy="548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65" name="Shape 365"/>
        <p:cNvGrpSpPr/>
        <p:nvPr/>
      </p:nvGrpSpPr>
      <p:grpSpPr>
        <a:xfrm>
          <a:off x="0" y="0"/>
          <a:ext cx="0" cy="0"/>
          <a:chOff x="0" y="0"/>
          <a:chExt cx="0" cy="0"/>
        </a:xfrm>
      </p:grpSpPr>
      <p:pic>
        <p:nvPicPr>
          <p:cNvPr id="366" name="Google Shape;366;p2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67" name="Google Shape;367;p22"/>
          <p:cNvGrpSpPr/>
          <p:nvPr/>
        </p:nvGrpSpPr>
        <p:grpSpPr>
          <a:xfrm>
            <a:off x="274200" y="274200"/>
            <a:ext cx="8687100" cy="4686600"/>
            <a:chOff x="274200" y="274200"/>
            <a:chExt cx="8687100" cy="4686600"/>
          </a:xfrm>
        </p:grpSpPr>
        <p:sp>
          <p:nvSpPr>
            <p:cNvPr id="368" name="Google Shape;368;p22"/>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 name="Google Shape;369;p22"/>
            <p:cNvGrpSpPr/>
            <p:nvPr/>
          </p:nvGrpSpPr>
          <p:grpSpPr>
            <a:xfrm>
              <a:off x="274200" y="274200"/>
              <a:ext cx="8595900" cy="4595100"/>
              <a:chOff x="274200" y="274200"/>
              <a:chExt cx="8595900" cy="4595100"/>
            </a:xfrm>
          </p:grpSpPr>
          <p:grpSp>
            <p:nvGrpSpPr>
              <p:cNvPr id="370" name="Google Shape;370;p22"/>
              <p:cNvGrpSpPr/>
              <p:nvPr/>
            </p:nvGrpSpPr>
            <p:grpSpPr>
              <a:xfrm>
                <a:off x="274200" y="274200"/>
                <a:ext cx="8595900" cy="4595100"/>
                <a:chOff x="274200" y="274200"/>
                <a:chExt cx="8595900" cy="4595100"/>
              </a:xfrm>
            </p:grpSpPr>
            <p:sp>
              <p:nvSpPr>
                <p:cNvPr id="371" name="Google Shape;371;p22"/>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2" name="Google Shape;372;p22"/>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373" name="Google Shape;373;p22"/>
              <p:cNvGrpSpPr/>
              <p:nvPr/>
            </p:nvGrpSpPr>
            <p:grpSpPr>
              <a:xfrm>
                <a:off x="8595300" y="365550"/>
                <a:ext cx="183000" cy="183000"/>
                <a:chOff x="8225400" y="367488"/>
                <a:chExt cx="183000" cy="183000"/>
              </a:xfrm>
            </p:grpSpPr>
            <p:cxnSp>
              <p:nvCxnSpPr>
                <p:cNvPr id="374" name="Google Shape;374;p22"/>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375" name="Google Shape;375;p22"/>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376" name="Google Shape;376;p22"/>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7" name="Google Shape;377;p22"/>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378" name="Google Shape;378;p22"/>
          <p:cNvSpPr txBox="1"/>
          <p:nvPr>
            <p:ph hasCustomPrompt="1" type="title"/>
          </p:nvPr>
        </p:nvSpPr>
        <p:spPr>
          <a:xfrm>
            <a:off x="1828775" y="731397"/>
            <a:ext cx="5486400" cy="86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79" name="Google Shape;379;p22"/>
          <p:cNvSpPr txBox="1"/>
          <p:nvPr>
            <p:ph idx="1" type="subTitle"/>
          </p:nvPr>
        </p:nvSpPr>
        <p:spPr>
          <a:xfrm>
            <a:off x="1828825" y="1600206"/>
            <a:ext cx="5486400" cy="3657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0" name="Google Shape;380;p22"/>
          <p:cNvSpPr txBox="1"/>
          <p:nvPr>
            <p:ph hasCustomPrompt="1" idx="2" type="title"/>
          </p:nvPr>
        </p:nvSpPr>
        <p:spPr>
          <a:xfrm>
            <a:off x="1828775" y="2052697"/>
            <a:ext cx="5486400" cy="86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81" name="Google Shape;381;p22"/>
          <p:cNvSpPr txBox="1"/>
          <p:nvPr>
            <p:ph idx="3" type="subTitle"/>
          </p:nvPr>
        </p:nvSpPr>
        <p:spPr>
          <a:xfrm>
            <a:off x="1828775" y="2921500"/>
            <a:ext cx="5486400" cy="3657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2" name="Google Shape;382;p22"/>
          <p:cNvSpPr txBox="1"/>
          <p:nvPr>
            <p:ph hasCustomPrompt="1" idx="4" type="title"/>
          </p:nvPr>
        </p:nvSpPr>
        <p:spPr>
          <a:xfrm>
            <a:off x="1828825" y="3373998"/>
            <a:ext cx="5486400" cy="86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83" name="Google Shape;383;p22"/>
          <p:cNvSpPr txBox="1"/>
          <p:nvPr>
            <p:ph idx="5" type="subTitle"/>
          </p:nvPr>
        </p:nvSpPr>
        <p:spPr>
          <a:xfrm>
            <a:off x="1828775" y="4242794"/>
            <a:ext cx="5486400" cy="3657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84"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86" name="Google Shape;386;p23"/>
          <p:cNvGrpSpPr/>
          <p:nvPr/>
        </p:nvGrpSpPr>
        <p:grpSpPr>
          <a:xfrm>
            <a:off x="914400" y="535100"/>
            <a:ext cx="7406700" cy="4164575"/>
            <a:chOff x="914400" y="535100"/>
            <a:chExt cx="7406700" cy="4164575"/>
          </a:xfrm>
        </p:grpSpPr>
        <p:sp>
          <p:nvSpPr>
            <p:cNvPr id="387" name="Google Shape;387;p23"/>
            <p:cNvSpPr/>
            <p:nvPr/>
          </p:nvSpPr>
          <p:spPr>
            <a:xfrm>
              <a:off x="1005900" y="626275"/>
              <a:ext cx="7315200" cy="4073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392" name="Google Shape;392;p23"/>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393" name="Google Shape;393;p23"/>
              <p:cNvSpPr/>
              <p:nvPr/>
            </p:nvSpPr>
            <p:spPr>
              <a:xfrm>
                <a:off x="7635000" y="6263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4" name="Google Shape;394;p23"/>
              <p:cNvCxnSpPr/>
              <p:nvPr/>
            </p:nvCxnSpPr>
            <p:spPr>
              <a:xfrm>
                <a:off x="7284899" y="8093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395" name="Google Shape;395;p23"/>
              <p:cNvCxnSpPr/>
              <p:nvPr/>
            </p:nvCxnSpPr>
            <p:spPr>
              <a:xfrm>
                <a:off x="916188" y="900697"/>
                <a:ext cx="7310400" cy="0"/>
              </a:xfrm>
              <a:prstGeom prst="straightConnector1">
                <a:avLst/>
              </a:prstGeom>
              <a:noFill/>
              <a:ln cap="flat" cmpd="sng" w="28575">
                <a:solidFill>
                  <a:schemeClr val="dk1"/>
                </a:solidFill>
                <a:prstDash val="solid"/>
                <a:round/>
                <a:headEnd len="med" w="med" type="none"/>
                <a:tailEnd len="med" w="med" type="none"/>
              </a:ln>
            </p:spPr>
          </p:cxnSp>
        </p:grpSp>
      </p:grpSp>
      <p:sp>
        <p:nvSpPr>
          <p:cNvPr id="396" name="Google Shape;396;p23"/>
          <p:cNvSpPr txBox="1"/>
          <p:nvPr>
            <p:ph type="ctrTitle"/>
          </p:nvPr>
        </p:nvSpPr>
        <p:spPr>
          <a:xfrm>
            <a:off x="2285980" y="984428"/>
            <a:ext cx="4572000" cy="914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7" name="Google Shape;397;p23"/>
          <p:cNvSpPr txBox="1"/>
          <p:nvPr>
            <p:ph idx="1" type="subTitle"/>
          </p:nvPr>
        </p:nvSpPr>
        <p:spPr>
          <a:xfrm>
            <a:off x="2285980" y="1898836"/>
            <a:ext cx="45720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98" name="Google Shape;398;p23"/>
          <p:cNvSpPr txBox="1"/>
          <p:nvPr/>
        </p:nvSpPr>
        <p:spPr>
          <a:xfrm>
            <a:off x="2286020" y="3535412"/>
            <a:ext cx="4572000" cy="54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b="1" lang="en" sz="1000">
                <a:solidFill>
                  <a:schemeClr val="dk1"/>
                </a:solidFill>
                <a:latin typeface="Karla"/>
                <a:ea typeface="Karla"/>
                <a:cs typeface="Karla"/>
                <a:sym typeface="Karla"/>
              </a:rPr>
              <a:t>CREDITS</a:t>
            </a:r>
            <a:r>
              <a:rPr lang="en" sz="1000">
                <a:solidFill>
                  <a:schemeClr val="dk1"/>
                </a:solidFill>
                <a:latin typeface="Karla"/>
                <a:ea typeface="Karla"/>
                <a:cs typeface="Karla"/>
                <a:sym typeface="Karla"/>
              </a:rPr>
              <a:t>: This presentation template was created by </a:t>
            </a:r>
            <a:r>
              <a:rPr b="1" lang="en" sz="1000">
                <a:solidFill>
                  <a:schemeClr val="dk1"/>
                </a:solidFill>
                <a:uFill>
                  <a:noFill/>
                </a:uFill>
                <a:latin typeface="Karla"/>
                <a:ea typeface="Karla"/>
                <a:cs typeface="Karla"/>
                <a:sym typeface="Karla"/>
                <a:hlinkClick r:id="rId3">
                  <a:extLst>
                    <a:ext uri="{A12FA001-AC4F-418D-AE19-62706E023703}">
                      <ahyp:hlinkClr val="tx"/>
                    </a:ext>
                  </a:extLst>
                </a:hlinkClick>
              </a:rPr>
              <a:t>Slidesgo</a:t>
            </a:r>
            <a:r>
              <a:rPr lang="en" sz="1000">
                <a:solidFill>
                  <a:schemeClr val="dk1"/>
                </a:solidFill>
                <a:latin typeface="Karla"/>
                <a:ea typeface="Karla"/>
                <a:cs typeface="Karla"/>
                <a:sym typeface="Karla"/>
              </a:rPr>
              <a:t>, including icons by </a:t>
            </a:r>
            <a:r>
              <a:rPr b="1" lang="en" sz="1000">
                <a:solidFill>
                  <a:schemeClr val="dk1"/>
                </a:solidFill>
                <a:uFill>
                  <a:noFill/>
                </a:uFill>
                <a:latin typeface="Karla"/>
                <a:ea typeface="Karla"/>
                <a:cs typeface="Karla"/>
                <a:sym typeface="Karla"/>
                <a:hlinkClick r:id="rId4">
                  <a:extLst>
                    <a:ext uri="{A12FA001-AC4F-418D-AE19-62706E023703}">
                      <ahyp:hlinkClr val="tx"/>
                    </a:ext>
                  </a:extLst>
                </a:hlinkClick>
              </a:rPr>
              <a:t>Flaticon</a:t>
            </a:r>
            <a:r>
              <a:rPr lang="en" sz="1000">
                <a:solidFill>
                  <a:schemeClr val="dk1"/>
                </a:solidFill>
                <a:latin typeface="Karla"/>
                <a:ea typeface="Karla"/>
                <a:cs typeface="Karla"/>
                <a:sym typeface="Karla"/>
              </a:rPr>
              <a:t>, and infographics &amp; images by </a:t>
            </a:r>
            <a:r>
              <a:rPr b="1" lang="en" sz="1000">
                <a:solidFill>
                  <a:schemeClr val="dk1"/>
                </a:solidFill>
                <a:uFill>
                  <a:noFill/>
                </a:uFill>
                <a:latin typeface="Karla"/>
                <a:ea typeface="Karla"/>
                <a:cs typeface="Karla"/>
                <a:sym typeface="Karla"/>
                <a:hlinkClick r:id="rId5">
                  <a:extLst>
                    <a:ext uri="{A12FA001-AC4F-418D-AE19-62706E023703}">
                      <ahyp:hlinkClr val="tx"/>
                    </a:ext>
                  </a:extLst>
                </a:hlinkClick>
              </a:rPr>
              <a:t>Freepik</a:t>
            </a:r>
            <a:endParaRPr b="1" sz="1000">
              <a:solidFill>
                <a:schemeClr val="dk1"/>
              </a:solidFill>
              <a:latin typeface="Karla"/>
              <a:ea typeface="Karla"/>
              <a:cs typeface="Karla"/>
              <a:sym typeface="Karl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99"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01" name="Shape 40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uverture">
  <p:cSld name="TITLE_3">
    <p:spTree>
      <p:nvGrpSpPr>
        <p:cNvPr id="402" name="Shape 402"/>
        <p:cNvGrpSpPr/>
        <p:nvPr/>
      </p:nvGrpSpPr>
      <p:grpSpPr>
        <a:xfrm>
          <a:off x="0" y="0"/>
          <a:ext cx="0" cy="0"/>
          <a:chOff x="0" y="0"/>
          <a:chExt cx="0" cy="0"/>
        </a:xfrm>
      </p:grpSpPr>
      <p:sp>
        <p:nvSpPr>
          <p:cNvPr id="403" name="Google Shape;403;p26"/>
          <p:cNvSpPr txBox="1"/>
          <p:nvPr>
            <p:ph type="ctrTitle"/>
          </p:nvPr>
        </p:nvSpPr>
        <p:spPr>
          <a:xfrm>
            <a:off x="519975" y="887925"/>
            <a:ext cx="8103900" cy="1526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3264A"/>
              </a:buClr>
              <a:buSzPts val="3900"/>
              <a:buNone/>
              <a:defRPr sz="3900">
                <a:solidFill>
                  <a:srgbClr val="03264A"/>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04" name="Google Shape;404;p26"/>
          <p:cNvSpPr txBox="1"/>
          <p:nvPr>
            <p:ph idx="1" type="subTitle"/>
          </p:nvPr>
        </p:nvSpPr>
        <p:spPr>
          <a:xfrm>
            <a:off x="2155652" y="2576168"/>
            <a:ext cx="48327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2700"/>
              <a:buFont typeface="Figtree Medium"/>
              <a:buNone/>
              <a:defRPr sz="2700">
                <a:solidFill>
                  <a:srgbClr val="0A6BCD"/>
                </a:solidFill>
                <a:latin typeface="Figtree Medium"/>
                <a:ea typeface="Figtree Medium"/>
                <a:cs typeface="Figtree Medium"/>
                <a:sym typeface="Figtree Medium"/>
              </a:defRPr>
            </a:lvl1pPr>
            <a:lvl2pPr lvl="1" algn="ctr">
              <a:lnSpc>
                <a:spcPct val="90000"/>
              </a:lnSpc>
              <a:spcBef>
                <a:spcPts val="400"/>
              </a:spcBef>
              <a:spcAft>
                <a:spcPts val="0"/>
              </a:spcAft>
              <a:buSzPts val="1200"/>
              <a:buFont typeface="Figtree Medium"/>
              <a:buNone/>
              <a:defRPr sz="1200">
                <a:solidFill>
                  <a:srgbClr val="0A6BCD"/>
                </a:solidFill>
                <a:latin typeface="Figtree Medium"/>
                <a:ea typeface="Figtree Medium"/>
                <a:cs typeface="Figtree Medium"/>
                <a:sym typeface="Figtree Medium"/>
              </a:defRPr>
            </a:lvl2pPr>
            <a:lvl3pPr lvl="2" algn="ctr">
              <a:lnSpc>
                <a:spcPct val="90000"/>
              </a:lnSpc>
              <a:spcBef>
                <a:spcPts val="400"/>
              </a:spcBef>
              <a:spcAft>
                <a:spcPts val="0"/>
              </a:spcAft>
              <a:buSzPts val="1100"/>
              <a:buFont typeface="Figtree Medium"/>
              <a:buNone/>
              <a:defRPr sz="1100">
                <a:solidFill>
                  <a:srgbClr val="0A6BCD"/>
                </a:solidFill>
                <a:latin typeface="Figtree Medium"/>
                <a:ea typeface="Figtree Medium"/>
                <a:cs typeface="Figtree Medium"/>
                <a:sym typeface="Figtree Medium"/>
              </a:defRPr>
            </a:lvl3pPr>
            <a:lvl4pPr lvl="3"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4pPr>
            <a:lvl5pPr lvl="4"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5pPr>
            <a:lvl6pPr lvl="5"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6pPr>
            <a:lvl7pPr lvl="6"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7pPr>
            <a:lvl8pPr lvl="7"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8pPr>
            <a:lvl9pPr lvl="8"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9pPr>
          </a:lstStyle>
          <a:p/>
        </p:txBody>
      </p:sp>
      <p:pic>
        <p:nvPicPr>
          <p:cNvPr descr="Logo drapeau gouvernement du Québec" id="405" name="Google Shape;405;p26"/>
          <p:cNvPicPr preferRelativeResize="0"/>
          <p:nvPr/>
        </p:nvPicPr>
        <p:blipFill rotWithShape="1">
          <a:blip r:embed="rId2">
            <a:alphaModFix/>
          </a:blip>
          <a:srcRect b="0" l="0" r="0" t="0"/>
          <a:stretch/>
        </p:blipFill>
        <p:spPr>
          <a:xfrm>
            <a:off x="6190482" y="4026245"/>
            <a:ext cx="2953515" cy="1115569"/>
          </a:xfrm>
          <a:prstGeom prst="rect">
            <a:avLst/>
          </a:prstGeom>
          <a:noFill/>
          <a:ln>
            <a:noFill/>
          </a:ln>
        </p:spPr>
      </p:pic>
      <p:pic>
        <p:nvPicPr>
          <p:cNvPr descr="Logo Votre gouvernement" id="406" name="Google Shape;406;p26"/>
          <p:cNvPicPr preferRelativeResize="0"/>
          <p:nvPr/>
        </p:nvPicPr>
        <p:blipFill rotWithShape="1">
          <a:blip r:embed="rId3">
            <a:alphaModFix/>
          </a:blip>
          <a:srcRect b="0" l="0" r="0" t="0"/>
          <a:stretch/>
        </p:blipFill>
        <p:spPr>
          <a:xfrm>
            <a:off x="-127002" y="4028751"/>
            <a:ext cx="2764417" cy="111306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410" name="Shape 41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411" name="Shape 411"/>
        <p:cNvGrpSpPr/>
        <p:nvPr/>
      </p:nvGrpSpPr>
      <p:grpSpPr>
        <a:xfrm>
          <a:off x="0" y="0"/>
          <a:ext cx="0" cy="0"/>
          <a:chOff x="0" y="0"/>
          <a:chExt cx="0" cy="0"/>
        </a:xfrm>
      </p:grpSpPr>
      <p:sp>
        <p:nvSpPr>
          <p:cNvPr id="412" name="Google Shape;412;p29"/>
          <p:cNvSpPr txBox="1"/>
          <p:nvPr>
            <p:ph type="title"/>
          </p:nvPr>
        </p:nvSpPr>
        <p:spPr>
          <a:xfrm>
            <a:off x="716775" y="510900"/>
            <a:ext cx="77106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pic>
        <p:nvPicPr>
          <p:cNvPr id="49" name="Google Shape;49;p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50" name="Google Shape;50;p4"/>
          <p:cNvGrpSpPr/>
          <p:nvPr/>
        </p:nvGrpSpPr>
        <p:grpSpPr>
          <a:xfrm>
            <a:off x="274200" y="274200"/>
            <a:ext cx="8687100" cy="4686600"/>
            <a:chOff x="274200" y="274200"/>
            <a:chExt cx="8687100" cy="4686600"/>
          </a:xfrm>
        </p:grpSpPr>
        <p:sp>
          <p:nvSpPr>
            <p:cNvPr id="51" name="Google Shape;51;p4"/>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4"/>
            <p:cNvGrpSpPr/>
            <p:nvPr/>
          </p:nvGrpSpPr>
          <p:grpSpPr>
            <a:xfrm>
              <a:off x="274200" y="274200"/>
              <a:ext cx="8595900" cy="4595100"/>
              <a:chOff x="274200" y="274200"/>
              <a:chExt cx="8595900" cy="4595100"/>
            </a:xfrm>
          </p:grpSpPr>
          <p:grpSp>
            <p:nvGrpSpPr>
              <p:cNvPr id="53" name="Google Shape;53;p4"/>
              <p:cNvGrpSpPr/>
              <p:nvPr/>
            </p:nvGrpSpPr>
            <p:grpSpPr>
              <a:xfrm>
                <a:off x="274200" y="274200"/>
                <a:ext cx="8595900" cy="4595100"/>
                <a:chOff x="274200" y="274200"/>
                <a:chExt cx="8595900" cy="4595100"/>
              </a:xfrm>
            </p:grpSpPr>
            <p:sp>
              <p:nvSpPr>
                <p:cNvPr id="54" name="Google Shape;54;p4"/>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 name="Google Shape;55;p4"/>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56" name="Google Shape;56;p4"/>
              <p:cNvGrpSpPr/>
              <p:nvPr/>
            </p:nvGrpSpPr>
            <p:grpSpPr>
              <a:xfrm>
                <a:off x="8595300" y="365550"/>
                <a:ext cx="183000" cy="183000"/>
                <a:chOff x="8225400" y="367488"/>
                <a:chExt cx="183000" cy="183000"/>
              </a:xfrm>
            </p:grpSpPr>
            <p:cxnSp>
              <p:nvCxnSpPr>
                <p:cNvPr id="57" name="Google Shape;57;p4"/>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58" name="Google Shape;58;p4"/>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59" name="Google Shape;59;p4"/>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4"/>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61" name="Google Shape;61;p4"/>
          <p:cNvSpPr txBox="1"/>
          <p:nvPr>
            <p:ph type="title"/>
          </p:nvPr>
        </p:nvSpPr>
        <p:spPr>
          <a:xfrm>
            <a:off x="715100" y="731400"/>
            <a:ext cx="7713900" cy="68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p:txBody>
      </p:sp>
      <p:sp>
        <p:nvSpPr>
          <p:cNvPr id="62" name="Google Shape;62;p4"/>
          <p:cNvSpPr txBox="1"/>
          <p:nvPr>
            <p:ph idx="1" type="body"/>
          </p:nvPr>
        </p:nvSpPr>
        <p:spPr>
          <a:xfrm>
            <a:off x="715100" y="1417200"/>
            <a:ext cx="7713900" cy="3657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1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pic>
        <p:nvPicPr>
          <p:cNvPr id="64" name="Google Shape;64;p5"/>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65" name="Google Shape;65;p5"/>
          <p:cNvGrpSpPr/>
          <p:nvPr/>
        </p:nvGrpSpPr>
        <p:grpSpPr>
          <a:xfrm>
            <a:off x="274200" y="274200"/>
            <a:ext cx="8687100" cy="4686600"/>
            <a:chOff x="274200" y="274200"/>
            <a:chExt cx="8687100" cy="4686600"/>
          </a:xfrm>
        </p:grpSpPr>
        <p:sp>
          <p:nvSpPr>
            <p:cNvPr id="66" name="Google Shape;66;p5"/>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5"/>
            <p:cNvGrpSpPr/>
            <p:nvPr/>
          </p:nvGrpSpPr>
          <p:grpSpPr>
            <a:xfrm>
              <a:off x="274200" y="274200"/>
              <a:ext cx="8595900" cy="4595100"/>
              <a:chOff x="274200" y="274200"/>
              <a:chExt cx="8595900" cy="4595100"/>
            </a:xfrm>
          </p:grpSpPr>
          <p:grpSp>
            <p:nvGrpSpPr>
              <p:cNvPr id="68" name="Google Shape;68;p5"/>
              <p:cNvGrpSpPr/>
              <p:nvPr/>
            </p:nvGrpSpPr>
            <p:grpSpPr>
              <a:xfrm>
                <a:off x="274200" y="274200"/>
                <a:ext cx="8595900" cy="4595100"/>
                <a:chOff x="274200" y="274200"/>
                <a:chExt cx="8595900" cy="4595100"/>
              </a:xfrm>
            </p:grpSpPr>
            <p:sp>
              <p:nvSpPr>
                <p:cNvPr id="69" name="Google Shape;69;p5"/>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5"/>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71" name="Google Shape;71;p5"/>
              <p:cNvGrpSpPr/>
              <p:nvPr/>
            </p:nvGrpSpPr>
            <p:grpSpPr>
              <a:xfrm>
                <a:off x="8595300" y="365550"/>
                <a:ext cx="183000" cy="183000"/>
                <a:chOff x="8225400" y="367488"/>
                <a:chExt cx="183000" cy="183000"/>
              </a:xfrm>
            </p:grpSpPr>
            <p:cxnSp>
              <p:nvCxnSpPr>
                <p:cNvPr id="72" name="Google Shape;72;p5"/>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73" name="Google Shape;73;p5"/>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74" name="Google Shape;74;p5"/>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 name="Google Shape;75;p5"/>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76" name="Google Shape;76;p5"/>
          <p:cNvSpPr txBox="1"/>
          <p:nvPr>
            <p:ph idx="1" type="subTitle"/>
          </p:nvPr>
        </p:nvSpPr>
        <p:spPr>
          <a:xfrm>
            <a:off x="2639725" y="2147800"/>
            <a:ext cx="1566300" cy="81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7" name="Google Shape;77;p5"/>
          <p:cNvSpPr txBox="1"/>
          <p:nvPr>
            <p:ph idx="2" type="subTitle"/>
          </p:nvPr>
        </p:nvSpPr>
        <p:spPr>
          <a:xfrm>
            <a:off x="6682288" y="2147800"/>
            <a:ext cx="1563600" cy="813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8" name="Google Shape;78;p5"/>
          <p:cNvSpPr txBox="1"/>
          <p:nvPr>
            <p:ph idx="3" type="subTitle"/>
          </p:nvPr>
        </p:nvSpPr>
        <p:spPr>
          <a:xfrm>
            <a:off x="2639725" y="2892425"/>
            <a:ext cx="1566300" cy="82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 name="Google Shape;79;p5"/>
          <p:cNvSpPr txBox="1"/>
          <p:nvPr>
            <p:ph idx="4" type="subTitle"/>
          </p:nvPr>
        </p:nvSpPr>
        <p:spPr>
          <a:xfrm>
            <a:off x="6682288" y="2892425"/>
            <a:ext cx="1563600" cy="82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 name="Google Shape;80;p5"/>
          <p:cNvSpPr txBox="1"/>
          <p:nvPr>
            <p:ph type="title"/>
          </p:nvPr>
        </p:nvSpPr>
        <p:spPr>
          <a:xfrm>
            <a:off x="713232" y="731520"/>
            <a:ext cx="77175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6"/>
                <p:cNvCxnSpPr/>
                <p:nvPr/>
              </p:nvCxnSpPr>
              <p:spPr>
                <a:xfrm>
                  <a:off x="274200" y="639909"/>
                  <a:ext cx="8595900" cy="0"/>
                </a:xfrm>
                <a:prstGeom prst="straightConnector1">
                  <a:avLst/>
                </a:prstGeom>
                <a:noFill/>
                <a:ln cap="flat" cmpd="sng" w="28575">
                  <a:solidFill>
                    <a:schemeClr val="dk1"/>
                  </a:solidFill>
                  <a:prstDash val="solid"/>
                  <a:round/>
                  <a:headEnd len="med" w="med" type="none"/>
                  <a:tailEnd len="med" w="med" type="none"/>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91" name="Google Shape;91;p6"/>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92" name="Google Shape;92;p6"/>
              <p:cNvSpPr/>
              <p:nvPr/>
            </p:nvSpPr>
            <p:spPr>
              <a:xfrm>
                <a:off x="8275200" y="3655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6"/>
              <p:cNvCxnSpPr/>
              <p:nvPr/>
            </p:nvCxnSpPr>
            <p:spPr>
              <a:xfrm>
                <a:off x="7925099" y="548550"/>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94" name="Google Shape;94;p6"/>
          <p:cNvSpPr txBox="1"/>
          <p:nvPr>
            <p:ph type="title"/>
          </p:nvPr>
        </p:nvSpPr>
        <p:spPr>
          <a:xfrm>
            <a:off x="715125" y="731525"/>
            <a:ext cx="77139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pic>
        <p:nvPicPr>
          <p:cNvPr id="96" name="Google Shape;96;p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97" name="Google Shape;97;p7"/>
          <p:cNvGrpSpPr/>
          <p:nvPr/>
        </p:nvGrpSpPr>
        <p:grpSpPr>
          <a:xfrm>
            <a:off x="1438985" y="535000"/>
            <a:ext cx="5919000" cy="4425900"/>
            <a:chOff x="274200" y="274200"/>
            <a:chExt cx="5919000" cy="4425900"/>
          </a:xfrm>
        </p:grpSpPr>
        <p:sp>
          <p:nvSpPr>
            <p:cNvPr id="98" name="Google Shape;98;p7"/>
            <p:cNvSpPr/>
            <p:nvPr/>
          </p:nvSpPr>
          <p:spPr>
            <a:xfrm>
              <a:off x="365700" y="365700"/>
              <a:ext cx="5827500" cy="4334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7"/>
            <p:cNvGrpSpPr/>
            <p:nvPr/>
          </p:nvGrpSpPr>
          <p:grpSpPr>
            <a:xfrm>
              <a:off x="274200" y="274200"/>
              <a:ext cx="5827500" cy="4334400"/>
              <a:chOff x="274200" y="274200"/>
              <a:chExt cx="5827500" cy="4334400"/>
            </a:xfrm>
          </p:grpSpPr>
          <p:sp>
            <p:nvSpPr>
              <p:cNvPr id="100" name="Google Shape;100;p7"/>
              <p:cNvSpPr/>
              <p:nvPr/>
            </p:nvSpPr>
            <p:spPr>
              <a:xfrm>
                <a:off x="274200" y="274200"/>
                <a:ext cx="5827500" cy="4334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7"/>
              <p:cNvGrpSpPr/>
              <p:nvPr/>
            </p:nvGrpSpPr>
            <p:grpSpPr>
              <a:xfrm>
                <a:off x="5827100" y="365450"/>
                <a:ext cx="183000" cy="183000"/>
                <a:chOff x="8225400" y="367488"/>
                <a:chExt cx="183000" cy="183000"/>
              </a:xfrm>
            </p:grpSpPr>
            <p:cxnSp>
              <p:nvCxnSpPr>
                <p:cNvPr id="102" name="Google Shape;102;p7"/>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03" name="Google Shape;103;p7"/>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04" name="Google Shape;104;p7"/>
              <p:cNvSpPr/>
              <p:nvPr/>
            </p:nvSpPr>
            <p:spPr>
              <a:xfrm>
                <a:off x="5507000" y="3654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7"/>
              <p:cNvCxnSpPr/>
              <p:nvPr/>
            </p:nvCxnSpPr>
            <p:spPr>
              <a:xfrm>
                <a:off x="5156899" y="5484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106" name="Google Shape;106;p7"/>
              <p:cNvCxnSpPr/>
              <p:nvPr/>
            </p:nvCxnSpPr>
            <p:spPr>
              <a:xfrm>
                <a:off x="283500" y="639800"/>
                <a:ext cx="58152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107" name="Google Shape;107;p7"/>
          <p:cNvGrpSpPr/>
          <p:nvPr/>
        </p:nvGrpSpPr>
        <p:grpSpPr>
          <a:xfrm>
            <a:off x="274200" y="274200"/>
            <a:ext cx="5919000" cy="4425900"/>
            <a:chOff x="274200" y="274200"/>
            <a:chExt cx="5919000" cy="4425900"/>
          </a:xfrm>
        </p:grpSpPr>
        <p:sp>
          <p:nvSpPr>
            <p:cNvPr id="108" name="Google Shape;108;p7"/>
            <p:cNvSpPr/>
            <p:nvPr/>
          </p:nvSpPr>
          <p:spPr>
            <a:xfrm>
              <a:off x="365700" y="365700"/>
              <a:ext cx="5827500" cy="4334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p7"/>
            <p:cNvGrpSpPr/>
            <p:nvPr/>
          </p:nvGrpSpPr>
          <p:grpSpPr>
            <a:xfrm>
              <a:off x="274200" y="274200"/>
              <a:ext cx="5827500" cy="4334400"/>
              <a:chOff x="274200" y="274200"/>
              <a:chExt cx="5827500" cy="4334400"/>
            </a:xfrm>
          </p:grpSpPr>
          <p:sp>
            <p:nvSpPr>
              <p:cNvPr id="110" name="Google Shape;110;p7"/>
              <p:cNvSpPr/>
              <p:nvPr/>
            </p:nvSpPr>
            <p:spPr>
              <a:xfrm>
                <a:off x="274200" y="274200"/>
                <a:ext cx="5827500" cy="4334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7"/>
              <p:cNvGrpSpPr/>
              <p:nvPr/>
            </p:nvGrpSpPr>
            <p:grpSpPr>
              <a:xfrm>
                <a:off x="5827100" y="365450"/>
                <a:ext cx="183000" cy="183000"/>
                <a:chOff x="8225400" y="367488"/>
                <a:chExt cx="183000" cy="183000"/>
              </a:xfrm>
            </p:grpSpPr>
            <p:cxnSp>
              <p:nvCxnSpPr>
                <p:cNvPr id="112" name="Google Shape;112;p7"/>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13" name="Google Shape;113;p7"/>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14" name="Google Shape;114;p7"/>
              <p:cNvSpPr/>
              <p:nvPr/>
            </p:nvSpPr>
            <p:spPr>
              <a:xfrm>
                <a:off x="5507000" y="365450"/>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7"/>
              <p:cNvCxnSpPr/>
              <p:nvPr/>
            </p:nvCxnSpPr>
            <p:spPr>
              <a:xfrm>
                <a:off x="5156899" y="548450"/>
                <a:ext cx="213000" cy="0"/>
              </a:xfrm>
              <a:prstGeom prst="straightConnector1">
                <a:avLst/>
              </a:prstGeom>
              <a:noFill/>
              <a:ln cap="flat" cmpd="sng" w="28575">
                <a:solidFill>
                  <a:schemeClr val="dk1"/>
                </a:solidFill>
                <a:prstDash val="solid"/>
                <a:round/>
                <a:headEnd len="med" w="med" type="none"/>
                <a:tailEnd len="med" w="med" type="none"/>
              </a:ln>
            </p:spPr>
          </p:cxnSp>
          <p:cxnSp>
            <p:nvCxnSpPr>
              <p:cNvPr id="116" name="Google Shape;116;p7"/>
              <p:cNvCxnSpPr/>
              <p:nvPr/>
            </p:nvCxnSpPr>
            <p:spPr>
              <a:xfrm>
                <a:off x="283500" y="639800"/>
                <a:ext cx="5815200" cy="0"/>
              </a:xfrm>
              <a:prstGeom prst="straightConnector1">
                <a:avLst/>
              </a:prstGeom>
              <a:noFill/>
              <a:ln cap="flat" cmpd="sng" w="28575">
                <a:solidFill>
                  <a:schemeClr val="dk1"/>
                </a:solidFill>
                <a:prstDash val="solid"/>
                <a:round/>
                <a:headEnd len="med" w="med" type="none"/>
                <a:tailEnd len="med" w="med" type="none"/>
              </a:ln>
            </p:spPr>
          </p:cxnSp>
        </p:grpSp>
      </p:grpSp>
      <p:sp>
        <p:nvSpPr>
          <p:cNvPr id="117" name="Google Shape;117;p7"/>
          <p:cNvSpPr txBox="1"/>
          <p:nvPr>
            <p:ph type="title"/>
          </p:nvPr>
        </p:nvSpPr>
        <p:spPr>
          <a:xfrm>
            <a:off x="714250" y="731525"/>
            <a:ext cx="5015700" cy="68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p:txBody>
      </p:sp>
      <p:sp>
        <p:nvSpPr>
          <p:cNvPr id="118" name="Google Shape;118;p7"/>
          <p:cNvSpPr txBox="1"/>
          <p:nvPr>
            <p:ph idx="1" type="body"/>
          </p:nvPr>
        </p:nvSpPr>
        <p:spPr>
          <a:xfrm>
            <a:off x="715850" y="1600325"/>
            <a:ext cx="5019900" cy="2564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21" name="Google Shape;121;p8"/>
          <p:cNvGrpSpPr/>
          <p:nvPr/>
        </p:nvGrpSpPr>
        <p:grpSpPr>
          <a:xfrm>
            <a:off x="2028115" y="535000"/>
            <a:ext cx="6492300" cy="3749100"/>
            <a:chOff x="1371300" y="742950"/>
            <a:chExt cx="6492300" cy="3749100"/>
          </a:xfrm>
        </p:grpSpPr>
        <p:sp>
          <p:nvSpPr>
            <p:cNvPr id="122" name="Google Shape;122;p8"/>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5" name="Google Shape;125;p8"/>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28" name="Google Shape;128;p8"/>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29" name="Google Shape;129;p8"/>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8"/>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131" name="Google Shape;131;p8"/>
          <p:cNvGrpSpPr/>
          <p:nvPr/>
        </p:nvGrpSpPr>
        <p:grpSpPr>
          <a:xfrm>
            <a:off x="1371300" y="742950"/>
            <a:ext cx="6492300" cy="3749100"/>
            <a:chOff x="1371300" y="742950"/>
            <a:chExt cx="6492300" cy="3749100"/>
          </a:xfrm>
        </p:grpSpPr>
        <p:sp>
          <p:nvSpPr>
            <p:cNvPr id="132" name="Google Shape;132;p8"/>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5" name="Google Shape;135;p8"/>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38" name="Google Shape;138;p8"/>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39" name="Google Shape;139;p8"/>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8"/>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141" name="Google Shape;141;p8"/>
          <p:cNvSpPr txBox="1"/>
          <p:nvPr>
            <p:ph type="title"/>
          </p:nvPr>
        </p:nvSpPr>
        <p:spPr>
          <a:xfrm>
            <a:off x="1828800" y="1307100"/>
            <a:ext cx="5486400" cy="27432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44" name="Google Shape;144;p9"/>
          <p:cNvGrpSpPr/>
          <p:nvPr/>
        </p:nvGrpSpPr>
        <p:grpSpPr>
          <a:xfrm>
            <a:off x="2025281" y="535000"/>
            <a:ext cx="6492300" cy="3749100"/>
            <a:chOff x="1371300" y="742950"/>
            <a:chExt cx="6492300" cy="3749100"/>
          </a:xfrm>
        </p:grpSpPr>
        <p:sp>
          <p:nvSpPr>
            <p:cNvPr id="145" name="Google Shape;145;p9"/>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9"/>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51" name="Google Shape;151;p9"/>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52" name="Google Shape;152;p9"/>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9"/>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154" name="Google Shape;154;p9"/>
          <p:cNvGrpSpPr/>
          <p:nvPr/>
        </p:nvGrpSpPr>
        <p:grpSpPr>
          <a:xfrm>
            <a:off x="1371300" y="742950"/>
            <a:ext cx="6492300" cy="3749100"/>
            <a:chOff x="1371300" y="742950"/>
            <a:chExt cx="6492300" cy="3749100"/>
          </a:xfrm>
        </p:grpSpPr>
        <p:sp>
          <p:nvSpPr>
            <p:cNvPr id="155" name="Google Shape;155;p9"/>
            <p:cNvSpPr/>
            <p:nvPr/>
          </p:nvSpPr>
          <p:spPr>
            <a:xfrm>
              <a:off x="1462800" y="834450"/>
              <a:ext cx="6400800" cy="36576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 name="Google Shape;158;p9"/>
              <p:cNvCxnSpPr/>
              <p:nvPr/>
            </p:nvCxnSpPr>
            <p:spPr>
              <a:xfrm>
                <a:off x="1371300" y="1108650"/>
                <a:ext cx="6401400" cy="0"/>
              </a:xfrm>
              <a:prstGeom prst="straightConnector1">
                <a:avLst/>
              </a:prstGeom>
              <a:noFill/>
              <a:ln cap="flat" cmpd="sng" w="28575">
                <a:solidFill>
                  <a:schemeClr val="dk1"/>
                </a:solidFill>
                <a:prstDash val="solid"/>
                <a:round/>
                <a:headEnd len="med" w="med" type="none"/>
                <a:tailEnd len="med" w="med" type="none"/>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61" name="Google Shape;161;p9"/>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162" name="Google Shape;162;p9"/>
              <p:cNvSpPr/>
              <p:nvPr/>
            </p:nvSpPr>
            <p:spPr>
              <a:xfrm>
                <a:off x="7177950" y="834288"/>
                <a:ext cx="183000" cy="18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9"/>
              <p:cNvCxnSpPr/>
              <p:nvPr/>
            </p:nvCxnSpPr>
            <p:spPr>
              <a:xfrm>
                <a:off x="6827699" y="1017288"/>
                <a:ext cx="213000" cy="0"/>
              </a:xfrm>
              <a:prstGeom prst="straightConnector1">
                <a:avLst/>
              </a:prstGeom>
              <a:noFill/>
              <a:ln cap="flat" cmpd="sng" w="28575">
                <a:solidFill>
                  <a:schemeClr val="dk1"/>
                </a:solidFill>
                <a:prstDash val="solid"/>
                <a:round/>
                <a:headEnd len="med" w="med" type="none"/>
                <a:tailEnd len="med" w="med" type="none"/>
              </a:ln>
            </p:spPr>
          </p:cxnSp>
        </p:grpSp>
      </p:grpSp>
      <p:sp>
        <p:nvSpPr>
          <p:cNvPr id="164" name="Google Shape;164;p9"/>
          <p:cNvSpPr txBox="1"/>
          <p:nvPr>
            <p:ph type="title"/>
          </p:nvPr>
        </p:nvSpPr>
        <p:spPr>
          <a:xfrm>
            <a:off x="2057400" y="1680088"/>
            <a:ext cx="5029200" cy="68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5" name="Google Shape;165;p9"/>
          <p:cNvSpPr txBox="1"/>
          <p:nvPr>
            <p:ph idx="1" type="subTitle"/>
          </p:nvPr>
        </p:nvSpPr>
        <p:spPr>
          <a:xfrm>
            <a:off x="2057400" y="2549013"/>
            <a:ext cx="50292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10"/>
          <p:cNvSpPr txBox="1"/>
          <p:nvPr>
            <p:ph type="title"/>
          </p:nvPr>
        </p:nvSpPr>
        <p:spPr>
          <a:xfrm>
            <a:off x="715100" y="3968300"/>
            <a:ext cx="7713900" cy="640200"/>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sz="24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indent="-317500" lvl="1" marL="9144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indent="-317500" lvl="2" marL="13716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indent="-317500" lvl="3" marL="18288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indent="-317500" lvl="4" marL="22860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indent="-317500" lvl="5" marL="27432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indent="-317500" lvl="6" marL="32004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indent="-317500" lvl="7" marL="36576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indent="-317500" lvl="8" marL="41148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407" name="Shape 407"/>
        <p:cNvGrpSpPr/>
        <p:nvPr/>
      </p:nvGrpSpPr>
      <p:grpSpPr>
        <a:xfrm>
          <a:off x="0" y="0"/>
          <a:ext cx="0" cy="0"/>
          <a:chOff x="0" y="0"/>
          <a:chExt cx="0" cy="0"/>
        </a:xfrm>
      </p:grpSpPr>
      <p:sp>
        <p:nvSpPr>
          <p:cNvPr id="408" name="Google Shape;408;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2400"/>
              <a:buNone/>
              <a:defRPr sz="2400">
                <a:solidFill>
                  <a:srgbClr val="FFFFFF"/>
                </a:solidFill>
              </a:defRPr>
            </a:lvl2pPr>
            <a:lvl3pPr lvl="2" rtl="0" algn="ctr">
              <a:spcBef>
                <a:spcPts val="0"/>
              </a:spcBef>
              <a:spcAft>
                <a:spcPts val="0"/>
              </a:spcAft>
              <a:buClr>
                <a:srgbClr val="FFFFFF"/>
              </a:buClr>
              <a:buSzPts val="2400"/>
              <a:buNone/>
              <a:defRPr sz="2400">
                <a:solidFill>
                  <a:srgbClr val="FFFFFF"/>
                </a:solidFill>
              </a:defRPr>
            </a:lvl3pPr>
            <a:lvl4pPr lvl="3" rtl="0" algn="ctr">
              <a:spcBef>
                <a:spcPts val="0"/>
              </a:spcBef>
              <a:spcAft>
                <a:spcPts val="0"/>
              </a:spcAft>
              <a:buClr>
                <a:srgbClr val="FFFFFF"/>
              </a:buClr>
              <a:buSzPts val="2400"/>
              <a:buNone/>
              <a:defRPr sz="2400">
                <a:solidFill>
                  <a:srgbClr val="FFFFFF"/>
                </a:solidFill>
              </a:defRPr>
            </a:lvl4pPr>
            <a:lvl5pPr lvl="4" rtl="0" algn="ctr">
              <a:spcBef>
                <a:spcPts val="0"/>
              </a:spcBef>
              <a:spcAft>
                <a:spcPts val="0"/>
              </a:spcAft>
              <a:buClr>
                <a:srgbClr val="FFFFFF"/>
              </a:buClr>
              <a:buSzPts val="2400"/>
              <a:buNone/>
              <a:defRPr sz="2400">
                <a:solidFill>
                  <a:srgbClr val="FFFFFF"/>
                </a:solidFill>
              </a:defRPr>
            </a:lvl5pPr>
            <a:lvl6pPr lvl="5" rtl="0" algn="ctr">
              <a:spcBef>
                <a:spcPts val="0"/>
              </a:spcBef>
              <a:spcAft>
                <a:spcPts val="0"/>
              </a:spcAft>
              <a:buClr>
                <a:srgbClr val="FFFFFF"/>
              </a:buClr>
              <a:buSzPts val="2400"/>
              <a:buNone/>
              <a:defRPr sz="2400">
                <a:solidFill>
                  <a:srgbClr val="FFFFFF"/>
                </a:solidFill>
              </a:defRPr>
            </a:lvl6pPr>
            <a:lvl7pPr lvl="6" rtl="0" algn="ctr">
              <a:spcBef>
                <a:spcPts val="0"/>
              </a:spcBef>
              <a:spcAft>
                <a:spcPts val="0"/>
              </a:spcAft>
              <a:buClr>
                <a:srgbClr val="FFFFFF"/>
              </a:buClr>
              <a:buSzPts val="2400"/>
              <a:buNone/>
              <a:defRPr sz="2400">
                <a:solidFill>
                  <a:srgbClr val="FFFFFF"/>
                </a:solidFill>
              </a:defRPr>
            </a:lvl7pPr>
            <a:lvl8pPr lvl="7" rtl="0" algn="ctr">
              <a:spcBef>
                <a:spcPts val="0"/>
              </a:spcBef>
              <a:spcAft>
                <a:spcPts val="0"/>
              </a:spcAft>
              <a:buClr>
                <a:srgbClr val="FFFFFF"/>
              </a:buClr>
              <a:buSzPts val="2400"/>
              <a:buNone/>
              <a:defRPr sz="2400">
                <a:solidFill>
                  <a:srgbClr val="FFFFFF"/>
                </a:solidFill>
              </a:defRPr>
            </a:lvl8pPr>
            <a:lvl9pPr lvl="8" rtl="0" algn="ctr">
              <a:spcBef>
                <a:spcPts val="0"/>
              </a:spcBef>
              <a:spcAft>
                <a:spcPts val="0"/>
              </a:spcAft>
              <a:buClr>
                <a:srgbClr val="FFFFFF"/>
              </a:buClr>
              <a:buSzPts val="2400"/>
              <a:buNone/>
              <a:defRPr sz="2400">
                <a:solidFill>
                  <a:srgbClr val="FFFFFF"/>
                </a:solidFill>
              </a:defRPr>
            </a:lvl9pPr>
          </a:lstStyle>
          <a:p/>
        </p:txBody>
      </p:sp>
      <p:sp>
        <p:nvSpPr>
          <p:cNvPr id="409" name="Google Shape;409;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campus.recit.qc.ca/microbit15052026" TargetMode="External"/><Relationship Id="rId5" Type="http://schemas.openxmlformats.org/officeDocument/2006/relationships/hyperlink" Target="http://campus.recit.qc.ca/microbit1505202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makecode.microbit.org/S01669-16819-10802-99285" TargetMode="External"/><Relationship Id="rId4" Type="http://schemas.openxmlformats.org/officeDocument/2006/relationships/hyperlink" Target="https://drive.google.com/file/d/1gkXeaZT-uW_L51xWJ9Z_QK_qGF8rupmH/view?usp=sharing" TargetMode="External"/><Relationship Id="rId5" Type="http://schemas.openxmlformats.org/officeDocument/2006/relationships/hyperlink" Target="https://makecode.microbit.org/S01669-16819-10802-99285" TargetMode="External"/><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presentation/d/1RJhLIZB9L8n9CEEULF-Gnox5HV6mtY4C97NjVqH9DWM/edit?usp=sharing" TargetMode="External"/><Relationship Id="rId4" Type="http://schemas.openxmlformats.org/officeDocument/2006/relationships/hyperlink" Target="https://docs.google.com/presentation/d/1RJhLIZB9L8n9CEEULF-Gnox5HV6mtY4C97NjVqH9DWM/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presentation/d/1RJhLIZB9L8n9CEEULF-Gnox5HV6mtY4C97NjVqH9DWM/edit?usp=sharing" TargetMode="External"/><Relationship Id="rId4" Type="http://schemas.openxmlformats.org/officeDocument/2006/relationships/hyperlink" Target="https://docs.google.com/presentation/d/1RJhLIZB9L8n9CEEULF-Gnox5HV6mtY4C97NjVqH9DWM/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presentation/d/1RJhLIZB9L8n9CEEULF-Gnox5HV6mtY4C97NjVqH9DWM/edit?usp=sharing" TargetMode="External"/><Relationship Id="rId4" Type="http://schemas.openxmlformats.org/officeDocument/2006/relationships/hyperlink" Target="https://docs.google.com/presentation/d/1RJhLIZB9L8n9CEEULF-Gnox5HV6mtY4C97NjVqH9DWM/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presentation/d/1z6fl9FE-hprXeX0m9S0sMjBvZJxf5AGDbcJmhWHBPgE/edit?usp=sharing" TargetMode="External"/><Relationship Id="rId4" Type="http://schemas.openxmlformats.org/officeDocument/2006/relationships/hyperlink" Target="https://docs.google.com/presentation/d/1iv6lcpPsZnx8AoV3TzhCVn9P4F0__sSqfCSJ_t2gmJM/edit?usp=sharing" TargetMode="External"/><Relationship Id="rId5" Type="http://schemas.openxmlformats.org/officeDocument/2006/relationships/hyperlink" Target="https://docs.google.com/presentation/d/1RJhLIZB9L8n9CEEULF-Gnox5HV6mtY4C97NjVqH9DWM/edit?usp=sharing" TargetMode="External"/><Relationship Id="rId6" Type="http://schemas.openxmlformats.org/officeDocument/2006/relationships/hyperlink" Target="https://docs.google.com/presentation/d/1hMKfYZ335VCHkNC2K1Xmqs1QKk36S1o-iQCQQEIg4SM/edit?slide=id.g337fad2ac98_4_0#slide=id.g337fad2ac98_4_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hyperlink" Target="http://bit.ly/2PfT4lq"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campus.recit.qc.ca/microbit15052026" TargetMode="External"/><Relationship Id="rId4" Type="http://schemas.openxmlformats.org/officeDocument/2006/relationships/image" Target="../media/image9.jp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mailto:stephanie.rioux@recit.gouvqc.ca" TargetMode="External"/><Relationship Id="rId4" Type="http://schemas.openxmlformats.org/officeDocument/2006/relationships/hyperlink" Target="https://recitmst.qc.ca/" TargetMode="External"/><Relationship Id="rId9" Type="http://schemas.openxmlformats.org/officeDocument/2006/relationships/image" Target="../media/image5.png"/><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7.png"/><Relationship Id="rId8" Type="http://schemas.openxmlformats.org/officeDocument/2006/relationships/hyperlink" Target="http://campus.recit.qc.ca/microbit1505202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makecode.microbit.org/S01669-16819-10802-99285" TargetMode="External"/><Relationship Id="rId4" Type="http://schemas.openxmlformats.org/officeDocument/2006/relationships/hyperlink" Target="https://makecode.microbit.org/S01669-16819-10802-99285" TargetMode="External"/><Relationship Id="rId5" Type="http://schemas.openxmlformats.org/officeDocument/2006/relationships/hyperlink" Target="https://makecode.microbit.org/S01669-16819-10802-99285" TargetMode="External"/><Relationship Id="rId6"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makecode.microbit.org/S01669-16819-10802-99285" TargetMode="External"/><Relationship Id="rId4" Type="http://schemas.openxmlformats.org/officeDocument/2006/relationships/hyperlink" Target="https://drive.google.com/file/d/1gkXeaZT-uW_L51xWJ9Z_QK_qGF8rupmH/view?usp=sharing" TargetMode="External"/><Relationship Id="rId5" Type="http://schemas.openxmlformats.org/officeDocument/2006/relationships/hyperlink" Target="https://makecode.microbit.org/S01669-16819-10802-99285" TargetMode="External"/><Relationship Id="rId6" Type="http://schemas.openxmlformats.org/officeDocument/2006/relationships/hyperlink" Target="https://makecode.microbit.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30"/>
          <p:cNvPicPr preferRelativeResize="0"/>
          <p:nvPr/>
        </p:nvPicPr>
        <p:blipFill>
          <a:blip r:embed="rId3">
            <a:alphaModFix/>
          </a:blip>
          <a:stretch>
            <a:fillRect/>
          </a:stretch>
        </p:blipFill>
        <p:spPr>
          <a:xfrm>
            <a:off x="0" y="-50025"/>
            <a:ext cx="9009025" cy="5193525"/>
          </a:xfrm>
          <a:prstGeom prst="rect">
            <a:avLst/>
          </a:prstGeom>
          <a:noFill/>
          <a:ln>
            <a:noFill/>
          </a:ln>
        </p:spPr>
      </p:pic>
      <p:sp>
        <p:nvSpPr>
          <p:cNvPr id="418" name="Google Shape;418;p30"/>
          <p:cNvSpPr txBox="1"/>
          <p:nvPr/>
        </p:nvSpPr>
        <p:spPr>
          <a:xfrm>
            <a:off x="595025" y="4514550"/>
            <a:ext cx="4170000" cy="246300"/>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1" lang="en" sz="1600" u="sng">
                <a:solidFill>
                  <a:srgbClr val="2E5C95"/>
                </a:solidFill>
                <a:latin typeface="Open Sans"/>
                <a:ea typeface="Open Sans"/>
                <a:cs typeface="Open Sans"/>
                <a:sym typeface="Open Sans"/>
                <a:hlinkClick r:id="rId4">
                  <a:extLst>
                    <a:ext uri="{A12FA001-AC4F-418D-AE19-62706E023703}">
                      <ahyp:hlinkClr val="tx"/>
                    </a:ext>
                  </a:extLst>
                </a:hlinkClick>
              </a:rPr>
              <a:t>campus.recit.qc.ca/microbit15052026</a:t>
            </a:r>
            <a:r>
              <a:rPr b="1" lang="en" sz="1500" u="sng">
                <a:solidFill>
                  <a:srgbClr val="2E5C95"/>
                </a:solidFill>
                <a:latin typeface="Open Sans"/>
                <a:ea typeface="Open Sans"/>
                <a:cs typeface="Open Sans"/>
                <a:sym typeface="Open Sans"/>
                <a:hlinkClick r:id="rId5">
                  <a:extLst>
                    <a:ext uri="{A12FA001-AC4F-418D-AE19-62706E023703}">
                      <ahyp:hlinkClr val="tx"/>
                    </a:ext>
                  </a:extLst>
                </a:hlinkClick>
              </a:rPr>
              <a:t> </a:t>
            </a:r>
            <a:endParaRPr b="1" sz="1100">
              <a:solidFill>
                <a:srgbClr val="2E5C95"/>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grpSp>
        <p:nvGrpSpPr>
          <p:cNvPr id="679" name="Google Shape;679;p39"/>
          <p:cNvGrpSpPr/>
          <p:nvPr/>
        </p:nvGrpSpPr>
        <p:grpSpPr>
          <a:xfrm>
            <a:off x="463651" y="1220603"/>
            <a:ext cx="502899" cy="502899"/>
            <a:chOff x="858700" y="1967475"/>
            <a:chExt cx="605100" cy="605100"/>
          </a:xfrm>
        </p:grpSpPr>
        <p:sp>
          <p:nvSpPr>
            <p:cNvPr id="680" name="Google Shape;680;p39"/>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9"/>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39"/>
          <p:cNvGrpSpPr/>
          <p:nvPr/>
        </p:nvGrpSpPr>
        <p:grpSpPr>
          <a:xfrm>
            <a:off x="463651" y="1906497"/>
            <a:ext cx="502800" cy="502800"/>
            <a:chOff x="7014301" y="2017350"/>
            <a:chExt cx="502800" cy="502800"/>
          </a:xfrm>
        </p:grpSpPr>
        <p:sp>
          <p:nvSpPr>
            <p:cNvPr id="683" name="Google Shape;683;p39"/>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9"/>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39"/>
          <p:cNvGrpSpPr/>
          <p:nvPr/>
        </p:nvGrpSpPr>
        <p:grpSpPr>
          <a:xfrm>
            <a:off x="463651" y="445094"/>
            <a:ext cx="629846" cy="592514"/>
            <a:chOff x="463701" y="2217961"/>
            <a:chExt cx="629846" cy="592514"/>
          </a:xfrm>
        </p:grpSpPr>
        <p:sp>
          <p:nvSpPr>
            <p:cNvPr id="686" name="Google Shape;686;p39"/>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9"/>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9"/>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 name="Google Shape;689;p39"/>
            <p:cNvGrpSpPr/>
            <p:nvPr/>
          </p:nvGrpSpPr>
          <p:grpSpPr>
            <a:xfrm>
              <a:off x="773496" y="2217961"/>
              <a:ext cx="320051" cy="298703"/>
              <a:chOff x="1023863" y="2896525"/>
              <a:chExt cx="240875" cy="219425"/>
            </a:xfrm>
          </p:grpSpPr>
          <p:sp>
            <p:nvSpPr>
              <p:cNvPr id="690" name="Google Shape;690;p39"/>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9"/>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92" name="Google Shape;692;p39">
            <a:hlinkClick r:id="rId3"/>
          </p:cNvPr>
          <p:cNvSpPr txBox="1"/>
          <p:nvPr/>
        </p:nvSpPr>
        <p:spPr>
          <a:xfrm>
            <a:off x="58663" y="2852919"/>
            <a:ext cx="1188600" cy="365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latin typeface="Karla"/>
                <a:ea typeface="Karla"/>
                <a:cs typeface="Karla"/>
                <a:sym typeface="Karla"/>
                <a:hlinkClick r:id="rId4"/>
              </a:rPr>
              <a:t>Document</a:t>
            </a:r>
            <a:endParaRPr b="1">
              <a:solidFill>
                <a:schemeClr val="dk1"/>
              </a:solidFill>
              <a:latin typeface="Karla"/>
              <a:ea typeface="Karla"/>
              <a:cs typeface="Karla"/>
              <a:sym typeface="Karla"/>
            </a:endParaRPr>
          </a:p>
        </p:txBody>
      </p:sp>
      <p:sp>
        <p:nvSpPr>
          <p:cNvPr id="693" name="Google Shape;693;p39">
            <a:hlinkClick r:id="rId5"/>
          </p:cNvPr>
          <p:cNvSpPr/>
          <p:nvPr/>
        </p:nvSpPr>
        <p:spPr>
          <a:xfrm rot="-2700000">
            <a:off x="1057041" y="3025211"/>
            <a:ext cx="365716" cy="365716"/>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9"/>
          <p:cNvSpPr/>
          <p:nvPr/>
        </p:nvSpPr>
        <p:spPr>
          <a:xfrm>
            <a:off x="1646925" y="13816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9"/>
          <p:cNvSpPr/>
          <p:nvPr/>
        </p:nvSpPr>
        <p:spPr>
          <a:xfrm>
            <a:off x="7031613" y="405820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9"/>
          <p:cNvSpPr/>
          <p:nvPr/>
        </p:nvSpPr>
        <p:spPr>
          <a:xfrm>
            <a:off x="6799273" y="3909555"/>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7" name="Google Shape;697;p39"/>
          <p:cNvGrpSpPr/>
          <p:nvPr/>
        </p:nvGrpSpPr>
        <p:grpSpPr>
          <a:xfrm>
            <a:off x="404600" y="4046486"/>
            <a:ext cx="621000" cy="621000"/>
            <a:chOff x="416300" y="4058211"/>
            <a:chExt cx="621000" cy="621000"/>
          </a:xfrm>
        </p:grpSpPr>
        <p:sp>
          <p:nvSpPr>
            <p:cNvPr id="698" name="Google Shape;698;p39"/>
            <p:cNvSpPr/>
            <p:nvPr/>
          </p:nvSpPr>
          <p:spPr>
            <a:xfrm>
              <a:off x="475400" y="4117311"/>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9"/>
            <p:cNvSpPr/>
            <p:nvPr/>
          </p:nvSpPr>
          <p:spPr>
            <a:xfrm rot="2700000">
              <a:off x="507243" y="4149154"/>
              <a:ext cx="439113" cy="439113"/>
            </a:xfrm>
            <a:prstGeom prst="plus">
              <a:avLst>
                <a:gd fmla="val 42536"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0" name="Google Shape;700;p39"/>
          <p:cNvPicPr preferRelativeResize="0"/>
          <p:nvPr/>
        </p:nvPicPr>
        <p:blipFill>
          <a:blip r:embed="rId6">
            <a:alphaModFix/>
          </a:blip>
          <a:stretch>
            <a:fillRect/>
          </a:stretch>
        </p:blipFill>
        <p:spPr>
          <a:xfrm>
            <a:off x="1460286" y="1220600"/>
            <a:ext cx="6223529" cy="2953700"/>
          </a:xfrm>
          <a:prstGeom prst="rect">
            <a:avLst/>
          </a:prstGeom>
          <a:noFill/>
          <a:ln>
            <a:noFill/>
          </a:ln>
        </p:spPr>
      </p:pic>
      <p:sp>
        <p:nvSpPr>
          <p:cNvPr id="701" name="Google Shape;701;p39"/>
          <p:cNvSpPr txBox="1"/>
          <p:nvPr/>
        </p:nvSpPr>
        <p:spPr>
          <a:xfrm>
            <a:off x="1460304" y="743475"/>
            <a:ext cx="39681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dk1"/>
                </a:solidFill>
                <a:highlight>
                  <a:schemeClr val="accent1"/>
                </a:highlight>
                <a:latin typeface="Karla"/>
                <a:ea typeface="Karla"/>
                <a:cs typeface="Karla"/>
                <a:sym typeface="Karla"/>
              </a:rPr>
              <a:t>makecode.microbit.org</a:t>
            </a:r>
            <a:endParaRPr b="1" sz="1700">
              <a:solidFill>
                <a:schemeClr val="dk1"/>
              </a:solidFill>
              <a:highlight>
                <a:schemeClr val="accent1"/>
              </a:highlight>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40"/>
          <p:cNvSpPr txBox="1"/>
          <p:nvPr>
            <p:ph type="title"/>
          </p:nvPr>
        </p:nvSpPr>
        <p:spPr>
          <a:xfrm>
            <a:off x="714250" y="731525"/>
            <a:ext cx="5015700" cy="6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maths </a:t>
            </a:r>
            <a:endParaRPr/>
          </a:p>
        </p:txBody>
      </p:sp>
      <p:sp>
        <p:nvSpPr>
          <p:cNvPr id="707" name="Google Shape;707;p40"/>
          <p:cNvSpPr txBox="1"/>
          <p:nvPr>
            <p:ph idx="1" type="body"/>
          </p:nvPr>
        </p:nvSpPr>
        <p:spPr>
          <a:xfrm>
            <a:off x="715850" y="1600325"/>
            <a:ext cx="5019900" cy="2564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Opérations sur les nombres</a:t>
            </a:r>
            <a:endParaRPr sz="1700"/>
          </a:p>
          <a:p>
            <a:pPr indent="-336550" lvl="0" marL="457200" rtl="0" algn="l">
              <a:spcBef>
                <a:spcPts val="0"/>
              </a:spcBef>
              <a:spcAft>
                <a:spcPts val="0"/>
              </a:spcAft>
              <a:buSzPts val="1700"/>
              <a:buChar char="●"/>
            </a:pPr>
            <a:r>
              <a:rPr lang="en" sz="1700"/>
              <a:t>Priorités des opérations</a:t>
            </a:r>
            <a:endParaRPr sz="1700"/>
          </a:p>
          <a:p>
            <a:pPr indent="-336550" lvl="0" marL="457200" rtl="0" algn="l">
              <a:spcBef>
                <a:spcPts val="0"/>
              </a:spcBef>
              <a:spcAft>
                <a:spcPts val="0"/>
              </a:spcAft>
              <a:buSzPts val="1700"/>
              <a:buChar char="●"/>
            </a:pPr>
            <a:r>
              <a:rPr lang="en" sz="1700"/>
              <a:t>Vocabulaire mathématiques</a:t>
            </a:r>
            <a:endParaRPr sz="1700"/>
          </a:p>
          <a:p>
            <a:pPr indent="-336550" lvl="0" marL="457200" rtl="0" algn="l">
              <a:spcBef>
                <a:spcPts val="0"/>
              </a:spcBef>
              <a:spcAft>
                <a:spcPts val="0"/>
              </a:spcAft>
              <a:buSzPts val="1700"/>
              <a:buChar char="●"/>
            </a:pPr>
            <a:r>
              <a:rPr lang="en" sz="1700"/>
              <a:t>Variables et opérations sur les variables</a:t>
            </a:r>
            <a:endParaRPr sz="1700"/>
          </a:p>
          <a:p>
            <a:pPr indent="-336550" lvl="0" marL="457200" rtl="0" algn="l">
              <a:spcBef>
                <a:spcPts val="0"/>
              </a:spcBef>
              <a:spcAft>
                <a:spcPts val="0"/>
              </a:spcAft>
              <a:buSzPts val="1700"/>
              <a:buChar char="●"/>
            </a:pPr>
            <a:r>
              <a:rPr lang="en" sz="1700"/>
              <a:t>Nombres aléatoires</a:t>
            </a:r>
            <a:endParaRPr sz="1700"/>
          </a:p>
          <a:p>
            <a:pPr indent="-336550" lvl="0" marL="457200" rtl="0" algn="l">
              <a:spcBef>
                <a:spcPts val="0"/>
              </a:spcBef>
              <a:spcAft>
                <a:spcPts val="0"/>
              </a:spcAft>
              <a:buSzPts val="1700"/>
              <a:buChar char="●"/>
            </a:pPr>
            <a:r>
              <a:rPr lang="en" sz="1700"/>
              <a:t>Probabilités</a:t>
            </a:r>
            <a:endParaRPr sz="1700"/>
          </a:p>
          <a:p>
            <a:pPr indent="-336550" lvl="0" marL="457200" rtl="0" algn="l">
              <a:spcBef>
                <a:spcPts val="0"/>
              </a:spcBef>
              <a:spcAft>
                <a:spcPts val="0"/>
              </a:spcAft>
              <a:buSzPts val="1700"/>
              <a:buChar char="●"/>
            </a:pPr>
            <a:r>
              <a:rPr lang="en" sz="1700"/>
              <a:t>Arithmétique</a:t>
            </a:r>
            <a:endParaRPr sz="1700"/>
          </a:p>
          <a:p>
            <a:pPr indent="-336550" lvl="0" marL="457200" rtl="0" algn="l">
              <a:spcBef>
                <a:spcPts val="0"/>
              </a:spcBef>
              <a:spcAft>
                <a:spcPts val="0"/>
              </a:spcAft>
              <a:buSzPts val="1700"/>
              <a:buChar char="●"/>
            </a:pPr>
            <a:r>
              <a:rPr lang="en" sz="1700"/>
              <a:t>Algèbre, équations, inéquations</a:t>
            </a:r>
            <a:endParaRPr sz="1700"/>
          </a:p>
          <a:p>
            <a:pPr indent="-336550" lvl="0" marL="457200" rtl="0" algn="l">
              <a:spcBef>
                <a:spcPts val="0"/>
              </a:spcBef>
              <a:spcAft>
                <a:spcPts val="0"/>
              </a:spcAft>
              <a:buSzPts val="1700"/>
              <a:buChar char="●"/>
            </a:pPr>
            <a:r>
              <a:rPr lang="en" sz="1700"/>
              <a:t>Et plus encore…</a:t>
            </a:r>
            <a:endParaRPr sz="1700"/>
          </a:p>
        </p:txBody>
      </p:sp>
      <p:grpSp>
        <p:nvGrpSpPr>
          <p:cNvPr id="708" name="Google Shape;708;p40"/>
          <p:cNvGrpSpPr/>
          <p:nvPr/>
        </p:nvGrpSpPr>
        <p:grpSpPr>
          <a:xfrm>
            <a:off x="5918609" y="2672657"/>
            <a:ext cx="1646100" cy="1188900"/>
            <a:chOff x="7403363" y="1047512"/>
            <a:chExt cx="1646100" cy="1188900"/>
          </a:xfrm>
        </p:grpSpPr>
        <p:sp>
          <p:nvSpPr>
            <p:cNvPr id="709" name="Google Shape;709;p40"/>
            <p:cNvSpPr/>
            <p:nvPr/>
          </p:nvSpPr>
          <p:spPr>
            <a:xfrm>
              <a:off x="7494863" y="1139012"/>
              <a:ext cx="1554600" cy="1097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0"/>
            <p:cNvSpPr/>
            <p:nvPr/>
          </p:nvSpPr>
          <p:spPr>
            <a:xfrm>
              <a:off x="7403363" y="1047512"/>
              <a:ext cx="1554600" cy="1097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1" name="Google Shape;711;p40"/>
            <p:cNvCxnSpPr/>
            <p:nvPr/>
          </p:nvCxnSpPr>
          <p:spPr>
            <a:xfrm>
              <a:off x="7413325" y="1230512"/>
              <a:ext cx="1544700" cy="0"/>
            </a:xfrm>
            <a:prstGeom prst="straightConnector1">
              <a:avLst/>
            </a:prstGeom>
            <a:noFill/>
            <a:ln cap="flat" cmpd="sng" w="28575">
              <a:solidFill>
                <a:schemeClr val="dk1"/>
              </a:solidFill>
              <a:prstDash val="solid"/>
              <a:round/>
              <a:headEnd len="med" w="med" type="none"/>
              <a:tailEnd len="med" w="med" type="none"/>
            </a:ln>
          </p:spPr>
        </p:cxnSp>
        <p:sp>
          <p:nvSpPr>
            <p:cNvPr id="712" name="Google Shape;712;p40"/>
            <p:cNvSpPr/>
            <p:nvPr/>
          </p:nvSpPr>
          <p:spPr>
            <a:xfrm>
              <a:off x="7540474"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0"/>
            <p:cNvSpPr/>
            <p:nvPr/>
          </p:nvSpPr>
          <p:spPr>
            <a:xfrm>
              <a:off x="8009987"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0"/>
            <p:cNvSpPr/>
            <p:nvPr/>
          </p:nvSpPr>
          <p:spPr>
            <a:xfrm>
              <a:off x="8479499"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5" name="Google Shape;715;p40"/>
            <p:cNvGrpSpPr/>
            <p:nvPr/>
          </p:nvGrpSpPr>
          <p:grpSpPr>
            <a:xfrm>
              <a:off x="7770652" y="1367593"/>
              <a:ext cx="820034" cy="187786"/>
              <a:chOff x="4005100" y="3437025"/>
              <a:chExt cx="535375" cy="122600"/>
            </a:xfrm>
          </p:grpSpPr>
          <p:sp>
            <p:nvSpPr>
              <p:cNvPr id="716" name="Google Shape;716;p40"/>
              <p:cNvSpPr/>
              <p:nvPr/>
            </p:nvSpPr>
            <p:spPr>
              <a:xfrm>
                <a:off x="4005100" y="3437025"/>
                <a:ext cx="535375" cy="33575"/>
              </a:xfrm>
              <a:custGeom>
                <a:rect b="b" l="l" r="r" t="t"/>
                <a:pathLst>
                  <a:path extrusionOk="0" h="1343" w="21415">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0"/>
              <p:cNvSpPr/>
              <p:nvPr/>
            </p:nvSpPr>
            <p:spPr>
              <a:xfrm>
                <a:off x="4064850" y="3525450"/>
                <a:ext cx="415275" cy="34175"/>
              </a:xfrm>
              <a:custGeom>
                <a:rect b="b" l="l" r="r" t="t"/>
                <a:pathLst>
                  <a:path extrusionOk="0" h="1367" w="16611">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8" name="Google Shape;718;p40"/>
          <p:cNvGrpSpPr/>
          <p:nvPr/>
        </p:nvGrpSpPr>
        <p:grpSpPr>
          <a:xfrm>
            <a:off x="8177451" y="4105603"/>
            <a:ext cx="502899" cy="502899"/>
            <a:chOff x="858700" y="1967475"/>
            <a:chExt cx="605100" cy="605100"/>
          </a:xfrm>
        </p:grpSpPr>
        <p:sp>
          <p:nvSpPr>
            <p:cNvPr id="719" name="Google Shape;719;p40"/>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0"/>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40"/>
          <p:cNvGrpSpPr/>
          <p:nvPr/>
        </p:nvGrpSpPr>
        <p:grpSpPr>
          <a:xfrm>
            <a:off x="8177500" y="3419800"/>
            <a:ext cx="502800" cy="502800"/>
            <a:chOff x="1627550" y="2017350"/>
            <a:chExt cx="502800" cy="502800"/>
          </a:xfrm>
        </p:grpSpPr>
        <p:sp>
          <p:nvSpPr>
            <p:cNvPr id="722" name="Google Shape;722;p40"/>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0"/>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40"/>
          <p:cNvGrpSpPr/>
          <p:nvPr/>
        </p:nvGrpSpPr>
        <p:grpSpPr>
          <a:xfrm>
            <a:off x="8177501" y="2644294"/>
            <a:ext cx="629846" cy="592514"/>
            <a:chOff x="463701" y="2217961"/>
            <a:chExt cx="629846" cy="592514"/>
          </a:xfrm>
        </p:grpSpPr>
        <p:sp>
          <p:nvSpPr>
            <p:cNvPr id="725" name="Google Shape;725;p40"/>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0"/>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0"/>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 name="Google Shape;728;p40"/>
            <p:cNvGrpSpPr/>
            <p:nvPr/>
          </p:nvGrpSpPr>
          <p:grpSpPr>
            <a:xfrm>
              <a:off x="773496" y="2217961"/>
              <a:ext cx="320051" cy="298703"/>
              <a:chOff x="1023863" y="2896525"/>
              <a:chExt cx="240875" cy="219425"/>
            </a:xfrm>
          </p:grpSpPr>
          <p:sp>
            <p:nvSpPr>
              <p:cNvPr id="729" name="Google Shape;729;p40"/>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0"/>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1" name="Google Shape;731;p40"/>
          <p:cNvGrpSpPr/>
          <p:nvPr/>
        </p:nvGrpSpPr>
        <p:grpSpPr>
          <a:xfrm>
            <a:off x="5918588" y="1426744"/>
            <a:ext cx="1827475" cy="1051350"/>
            <a:chOff x="6161988" y="3104373"/>
            <a:chExt cx="1827475" cy="1051350"/>
          </a:xfrm>
        </p:grpSpPr>
        <p:grpSp>
          <p:nvGrpSpPr>
            <p:cNvPr id="732" name="Google Shape;732;p40"/>
            <p:cNvGrpSpPr/>
            <p:nvPr/>
          </p:nvGrpSpPr>
          <p:grpSpPr>
            <a:xfrm>
              <a:off x="6161988" y="3104373"/>
              <a:ext cx="1827475" cy="1051350"/>
              <a:chOff x="274188" y="1278048"/>
              <a:chExt cx="1827475" cy="1051350"/>
            </a:xfrm>
          </p:grpSpPr>
          <p:sp>
            <p:nvSpPr>
              <p:cNvPr id="733" name="Google Shape;733;p40"/>
              <p:cNvSpPr/>
              <p:nvPr/>
            </p:nvSpPr>
            <p:spPr>
              <a:xfrm>
                <a:off x="364363" y="1369398"/>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40"/>
              <p:cNvGrpSpPr/>
              <p:nvPr/>
            </p:nvGrpSpPr>
            <p:grpSpPr>
              <a:xfrm>
                <a:off x="274188" y="1278048"/>
                <a:ext cx="1737300" cy="960000"/>
                <a:chOff x="7146475" y="2190661"/>
                <a:chExt cx="1737300" cy="960000"/>
              </a:xfrm>
            </p:grpSpPr>
            <p:sp>
              <p:nvSpPr>
                <p:cNvPr id="735" name="Google Shape;735;p40"/>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6" name="Google Shape;736;p40"/>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737" name="Google Shape;737;p40"/>
            <p:cNvGrpSpPr/>
            <p:nvPr/>
          </p:nvGrpSpPr>
          <p:grpSpPr>
            <a:xfrm>
              <a:off x="6349239" y="3420925"/>
              <a:ext cx="1356472" cy="509050"/>
              <a:chOff x="6343699" y="3416675"/>
              <a:chExt cx="1356472" cy="509050"/>
            </a:xfrm>
          </p:grpSpPr>
          <p:sp>
            <p:nvSpPr>
              <p:cNvPr id="738" name="Google Shape;738;p40"/>
              <p:cNvSpPr/>
              <p:nvPr/>
            </p:nvSpPr>
            <p:spPr>
              <a:xfrm>
                <a:off x="6343699" y="3524445"/>
                <a:ext cx="776865" cy="54206"/>
              </a:xfrm>
              <a:custGeom>
                <a:rect b="b" l="l" r="r" t="t"/>
                <a:pathLst>
                  <a:path extrusionOk="0" h="1348" w="19319">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0"/>
              <p:cNvSpPr/>
              <p:nvPr/>
            </p:nvSpPr>
            <p:spPr>
              <a:xfrm>
                <a:off x="6343699" y="3651035"/>
                <a:ext cx="777147" cy="55131"/>
              </a:xfrm>
              <a:custGeom>
                <a:rect b="b" l="l" r="r" t="t"/>
                <a:pathLst>
                  <a:path extrusionOk="0" h="1371" w="19326">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0"/>
              <p:cNvSpPr/>
              <p:nvPr/>
            </p:nvSpPr>
            <p:spPr>
              <a:xfrm>
                <a:off x="6343699" y="3778469"/>
                <a:ext cx="776865" cy="55172"/>
              </a:xfrm>
              <a:custGeom>
                <a:rect b="b" l="l" r="r" t="t"/>
                <a:pathLst>
                  <a:path extrusionOk="0" h="1372" w="19319">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0"/>
              <p:cNvSpPr/>
              <p:nvPr/>
            </p:nvSpPr>
            <p:spPr>
              <a:xfrm>
                <a:off x="7286224" y="3416675"/>
                <a:ext cx="413947" cy="509050"/>
              </a:xfrm>
              <a:custGeom>
                <a:rect b="b" l="l" r="r" t="t"/>
                <a:pathLst>
                  <a:path extrusionOk="0" h="12659" w="10294">
                    <a:moveTo>
                      <a:pt x="1" y="1"/>
                    </a:moveTo>
                    <a:lnTo>
                      <a:pt x="1" y="12659"/>
                    </a:lnTo>
                    <a:lnTo>
                      <a:pt x="10293" y="12659"/>
                    </a:lnTo>
                    <a:lnTo>
                      <a:pt x="10293" y="1"/>
                    </a:ln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2" name="Google Shape;742;p40"/>
          <p:cNvSpPr/>
          <p:nvPr/>
        </p:nvSpPr>
        <p:spPr>
          <a:xfrm>
            <a:off x="5047325" y="10664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0"/>
          <p:cNvSpPr/>
          <p:nvPr/>
        </p:nvSpPr>
        <p:spPr>
          <a:xfrm>
            <a:off x="5272757" y="917810"/>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0"/>
          <p:cNvSpPr/>
          <p:nvPr/>
        </p:nvSpPr>
        <p:spPr>
          <a:xfrm>
            <a:off x="4160539" y="1044612"/>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40"/>
          <p:cNvGrpSpPr/>
          <p:nvPr/>
        </p:nvGrpSpPr>
        <p:grpSpPr>
          <a:xfrm>
            <a:off x="3365052" y="852721"/>
            <a:ext cx="471431" cy="443405"/>
            <a:chOff x="312866" y="4003096"/>
            <a:chExt cx="471431" cy="443405"/>
          </a:xfrm>
        </p:grpSpPr>
        <p:sp>
          <p:nvSpPr>
            <p:cNvPr id="746" name="Google Shape;746;p40"/>
            <p:cNvSpPr/>
            <p:nvPr/>
          </p:nvSpPr>
          <p:spPr>
            <a:xfrm>
              <a:off x="350807" y="4003096"/>
              <a:ext cx="211354" cy="187583"/>
            </a:xfrm>
            <a:custGeom>
              <a:rect b="b" l="l" r="r" t="t"/>
              <a:pathLst>
                <a:path extrusionOk="0" h="4222" w="4757">
                  <a:moveTo>
                    <a:pt x="4648" y="1"/>
                  </a:moveTo>
                  <a:cubicBezTo>
                    <a:pt x="2522" y="1"/>
                    <a:pt x="648" y="1402"/>
                    <a:pt x="1" y="3441"/>
                  </a:cubicBezTo>
                  <a:lnTo>
                    <a:pt x="2391" y="4221"/>
                  </a:lnTo>
                  <a:cubicBezTo>
                    <a:pt x="2708" y="3197"/>
                    <a:pt x="3683" y="2490"/>
                    <a:pt x="4757" y="2490"/>
                  </a:cubicBezTo>
                  <a:lnTo>
                    <a:pt x="4757" y="2"/>
                  </a:lnTo>
                  <a:cubicBezTo>
                    <a:pt x="4720" y="1"/>
                    <a:pt x="4684" y="1"/>
                    <a:pt x="4648"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0"/>
            <p:cNvSpPr/>
            <p:nvPr/>
          </p:nvSpPr>
          <p:spPr>
            <a:xfrm>
              <a:off x="312866" y="4155928"/>
              <a:ext cx="460606" cy="290572"/>
            </a:xfrm>
            <a:custGeom>
              <a:rect b="b" l="l" r="r" t="t"/>
              <a:pathLst>
                <a:path extrusionOk="0" h="6540" w="10367">
                  <a:moveTo>
                    <a:pt x="855" y="1"/>
                  </a:moveTo>
                  <a:lnTo>
                    <a:pt x="855" y="1"/>
                  </a:lnTo>
                  <a:cubicBezTo>
                    <a:pt x="1" y="2635"/>
                    <a:pt x="1440" y="5440"/>
                    <a:pt x="4074" y="6293"/>
                  </a:cubicBezTo>
                  <a:cubicBezTo>
                    <a:pt x="4584" y="6460"/>
                    <a:pt x="5103" y="6539"/>
                    <a:pt x="5614" y="6539"/>
                  </a:cubicBezTo>
                  <a:cubicBezTo>
                    <a:pt x="7715" y="6539"/>
                    <a:pt x="9680" y="5198"/>
                    <a:pt x="10367" y="3098"/>
                  </a:cubicBezTo>
                  <a:lnTo>
                    <a:pt x="7976" y="2318"/>
                  </a:lnTo>
                  <a:cubicBezTo>
                    <a:pt x="7642" y="3380"/>
                    <a:pt x="6657" y="4046"/>
                    <a:pt x="5597" y="4046"/>
                  </a:cubicBezTo>
                  <a:cubicBezTo>
                    <a:pt x="5343" y="4046"/>
                    <a:pt x="5085" y="4008"/>
                    <a:pt x="4830" y="3927"/>
                  </a:cubicBezTo>
                  <a:cubicBezTo>
                    <a:pt x="3513" y="3488"/>
                    <a:pt x="2806" y="2098"/>
                    <a:pt x="3245" y="781"/>
                  </a:cubicBezTo>
                  <a:lnTo>
                    <a:pt x="855"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0"/>
            <p:cNvSpPr/>
            <p:nvPr/>
          </p:nvSpPr>
          <p:spPr>
            <a:xfrm>
              <a:off x="562102" y="4003140"/>
              <a:ext cx="222194" cy="290483"/>
            </a:xfrm>
            <a:custGeom>
              <a:rect b="b" l="l" r="r" t="t"/>
              <a:pathLst>
                <a:path extrusionOk="0" h="6538" w="5001">
                  <a:moveTo>
                    <a:pt x="45" y="1"/>
                  </a:moveTo>
                  <a:cubicBezTo>
                    <a:pt x="30" y="1"/>
                    <a:pt x="15" y="1"/>
                    <a:pt x="1" y="1"/>
                  </a:cubicBezTo>
                  <a:lnTo>
                    <a:pt x="1" y="2489"/>
                  </a:lnTo>
                  <a:cubicBezTo>
                    <a:pt x="1683" y="2489"/>
                    <a:pt x="2903" y="4147"/>
                    <a:pt x="2366" y="5757"/>
                  </a:cubicBezTo>
                  <a:lnTo>
                    <a:pt x="4757" y="6537"/>
                  </a:lnTo>
                  <a:cubicBezTo>
                    <a:pt x="4927" y="6025"/>
                    <a:pt x="5000" y="5513"/>
                    <a:pt x="5000" y="5001"/>
                  </a:cubicBezTo>
                  <a:cubicBezTo>
                    <a:pt x="5000" y="2235"/>
                    <a:pt x="2781" y="1"/>
                    <a:pt x="45"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pSp>
        <p:nvGrpSpPr>
          <p:cNvPr id="753" name="Google Shape;753;p41"/>
          <p:cNvGrpSpPr/>
          <p:nvPr/>
        </p:nvGrpSpPr>
        <p:grpSpPr>
          <a:xfrm>
            <a:off x="5809950" y="187275"/>
            <a:ext cx="3657590" cy="348347"/>
            <a:chOff x="4572050" y="100025"/>
            <a:chExt cx="3657590" cy="348347"/>
          </a:xfrm>
        </p:grpSpPr>
        <p:sp>
          <p:nvSpPr>
            <p:cNvPr id="754" name="Google Shape;754;p41"/>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1"/>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1"/>
            <p:cNvSpPr/>
            <p:nvPr/>
          </p:nvSpPr>
          <p:spPr>
            <a:xfrm>
              <a:off x="4720981" y="137824"/>
              <a:ext cx="328867" cy="270807"/>
            </a:xfrm>
            <a:custGeom>
              <a:rect b="b" l="l" r="r" t="t"/>
              <a:pathLst>
                <a:path extrusionOk="0" h="3489" w="4147">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1"/>
            <p:cNvSpPr/>
            <p:nvPr/>
          </p:nvSpPr>
          <p:spPr>
            <a:xfrm>
              <a:off x="4722884" y="287391"/>
              <a:ext cx="307614" cy="121239"/>
            </a:xfrm>
            <a:custGeom>
              <a:rect b="b" l="l" r="r" t="t"/>
              <a:pathLst>
                <a:path extrusionOk="0" h="1562" w="3879">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1"/>
            <p:cNvSpPr/>
            <p:nvPr/>
          </p:nvSpPr>
          <p:spPr>
            <a:xfrm>
              <a:off x="4610750" y="238182"/>
              <a:ext cx="98732" cy="70089"/>
            </a:xfrm>
            <a:custGeom>
              <a:rect b="b" l="l" r="r" t="t"/>
              <a:pathLst>
                <a:path extrusionOk="0" h="903" w="1245">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1"/>
            <p:cNvSpPr/>
            <p:nvPr/>
          </p:nvSpPr>
          <p:spPr>
            <a:xfrm>
              <a:off x="4610750" y="272256"/>
              <a:ext cx="92943" cy="36015"/>
            </a:xfrm>
            <a:custGeom>
              <a:rect b="b" l="l" r="r" t="t"/>
              <a:pathLst>
                <a:path extrusionOk="0" h="464" w="1172">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1"/>
            <p:cNvSpPr/>
            <p:nvPr/>
          </p:nvSpPr>
          <p:spPr>
            <a:xfrm>
              <a:off x="5043980" y="130295"/>
              <a:ext cx="2541566" cy="289669"/>
            </a:xfrm>
            <a:custGeom>
              <a:rect b="b" l="l" r="r" t="t"/>
              <a:pathLst>
                <a:path extrusionOk="0" h="3732" w="32049">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1"/>
            <p:cNvSpPr/>
            <p:nvPr/>
          </p:nvSpPr>
          <p:spPr>
            <a:xfrm>
              <a:off x="5043980" y="353676"/>
              <a:ext cx="2541566" cy="64423"/>
            </a:xfrm>
            <a:custGeom>
              <a:rect b="b" l="l" r="r" t="t"/>
              <a:pathLst>
                <a:path extrusionOk="0" h="830" w="32049">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1"/>
            <p:cNvSpPr/>
            <p:nvPr/>
          </p:nvSpPr>
          <p:spPr>
            <a:xfrm>
              <a:off x="7610613" y="130295"/>
              <a:ext cx="152895" cy="287806"/>
            </a:xfrm>
            <a:custGeom>
              <a:rect b="b" l="l" r="r" t="t"/>
              <a:pathLst>
                <a:path extrusionOk="0" h="3708" w="1928">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1"/>
            <p:cNvSpPr/>
            <p:nvPr/>
          </p:nvSpPr>
          <p:spPr>
            <a:xfrm>
              <a:off x="7610613" y="361205"/>
              <a:ext cx="154798" cy="56894"/>
            </a:xfrm>
            <a:custGeom>
              <a:rect b="b" l="l" r="r" t="t"/>
              <a:pathLst>
                <a:path extrusionOk="0" h="733" w="1952">
                  <a:moveTo>
                    <a:pt x="1" y="1"/>
                  </a:moveTo>
                  <a:lnTo>
                    <a:pt x="1" y="732"/>
                  </a:lnTo>
                  <a:lnTo>
                    <a:pt x="1952" y="732"/>
                  </a:lnTo>
                  <a:lnTo>
                    <a:pt x="1952" y="1"/>
                  </a:lnTo>
                  <a:lnTo>
                    <a:pt x="1" y="1"/>
                  </a:ln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1"/>
            <p:cNvSpPr/>
            <p:nvPr/>
          </p:nvSpPr>
          <p:spPr>
            <a:xfrm>
              <a:off x="7788568" y="130295"/>
              <a:ext cx="408170" cy="287806"/>
            </a:xfrm>
            <a:custGeom>
              <a:rect b="b" l="l" r="r" t="t"/>
              <a:pathLst>
                <a:path extrusionOk="0" h="3708" w="5147">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1"/>
            <p:cNvSpPr/>
            <p:nvPr/>
          </p:nvSpPr>
          <p:spPr>
            <a:xfrm>
              <a:off x="7788568" y="224910"/>
              <a:ext cx="396592" cy="193190"/>
            </a:xfrm>
            <a:custGeom>
              <a:rect b="b" l="l" r="r" t="t"/>
              <a:pathLst>
                <a:path extrusionOk="0" h="2489" w="5001">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41"/>
          <p:cNvGrpSpPr/>
          <p:nvPr/>
        </p:nvGrpSpPr>
        <p:grpSpPr>
          <a:xfrm rot="-5400000">
            <a:off x="7800675" y="2432250"/>
            <a:ext cx="603495" cy="1371596"/>
            <a:chOff x="3724575" y="3497700"/>
            <a:chExt cx="603495" cy="1371596"/>
          </a:xfrm>
        </p:grpSpPr>
        <p:sp>
          <p:nvSpPr>
            <p:cNvPr id="767" name="Google Shape;767;p41"/>
            <p:cNvSpPr/>
            <p:nvPr/>
          </p:nvSpPr>
          <p:spPr>
            <a:xfrm>
              <a:off x="3724575" y="3497700"/>
              <a:ext cx="603495" cy="1371596"/>
            </a:xfrm>
            <a:custGeom>
              <a:rect b="b" l="l" r="r" t="t"/>
              <a:pathLst>
                <a:path extrusionOk="0" h="16415" w="7221">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1"/>
            <p:cNvSpPr/>
            <p:nvPr/>
          </p:nvSpPr>
          <p:spPr>
            <a:xfrm>
              <a:off x="3757170" y="3848221"/>
              <a:ext cx="538223" cy="988485"/>
            </a:xfrm>
            <a:custGeom>
              <a:rect b="b" l="l" r="r" t="t"/>
              <a:pathLst>
                <a:path extrusionOk="0" h="11830" w="644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1"/>
            <p:cNvSpPr/>
            <p:nvPr/>
          </p:nvSpPr>
          <p:spPr>
            <a:xfrm>
              <a:off x="3816342" y="4047922"/>
              <a:ext cx="38779" cy="654255"/>
            </a:xfrm>
            <a:custGeom>
              <a:rect b="b" l="l" r="r" t="t"/>
              <a:pathLst>
                <a:path extrusionOk="0" h="7830" w="464">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1"/>
            <p:cNvSpPr/>
            <p:nvPr/>
          </p:nvSpPr>
          <p:spPr>
            <a:xfrm>
              <a:off x="3724575" y="3497700"/>
              <a:ext cx="603495" cy="1371596"/>
            </a:xfrm>
            <a:custGeom>
              <a:rect b="b" l="l" r="r" t="t"/>
              <a:pathLst>
                <a:path extrusionOk="0" h="16415" w="7221">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1"/>
            <p:cNvSpPr/>
            <p:nvPr/>
          </p:nvSpPr>
          <p:spPr>
            <a:xfrm>
              <a:off x="3871336" y="3530287"/>
              <a:ext cx="309980" cy="285349"/>
            </a:xfrm>
            <a:custGeom>
              <a:rect b="b" l="l" r="r" t="t"/>
              <a:pathLst>
                <a:path extrusionOk="0" h="3415" w="3709">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1"/>
            <p:cNvSpPr/>
            <p:nvPr/>
          </p:nvSpPr>
          <p:spPr>
            <a:xfrm>
              <a:off x="3775557" y="3848221"/>
              <a:ext cx="519836" cy="988485"/>
            </a:xfrm>
            <a:custGeom>
              <a:rect b="b" l="l" r="r" t="t"/>
              <a:pathLst>
                <a:path extrusionOk="0" h="11830" w="622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41"/>
          <p:cNvGrpSpPr/>
          <p:nvPr/>
        </p:nvGrpSpPr>
        <p:grpSpPr>
          <a:xfrm>
            <a:off x="125850" y="187274"/>
            <a:ext cx="1920300" cy="1918875"/>
            <a:chOff x="715100" y="274199"/>
            <a:chExt cx="1920300" cy="1918875"/>
          </a:xfrm>
        </p:grpSpPr>
        <p:sp>
          <p:nvSpPr>
            <p:cNvPr id="774" name="Google Shape;774;p41"/>
            <p:cNvSpPr/>
            <p:nvPr/>
          </p:nvSpPr>
          <p:spPr>
            <a:xfrm>
              <a:off x="806600" y="364274"/>
              <a:ext cx="1828800" cy="18288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5" name="Google Shape;775;p41"/>
            <p:cNvGrpSpPr/>
            <p:nvPr/>
          </p:nvGrpSpPr>
          <p:grpSpPr>
            <a:xfrm>
              <a:off x="715100" y="274199"/>
              <a:ext cx="1828800" cy="1828800"/>
              <a:chOff x="715100" y="274199"/>
              <a:chExt cx="1828800" cy="1828800"/>
            </a:xfrm>
          </p:grpSpPr>
          <p:sp>
            <p:nvSpPr>
              <p:cNvPr id="776" name="Google Shape;776;p41"/>
              <p:cNvSpPr/>
              <p:nvPr/>
            </p:nvSpPr>
            <p:spPr>
              <a:xfrm>
                <a:off x="715100" y="274199"/>
                <a:ext cx="1828800" cy="18288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7" name="Google Shape;777;p41"/>
              <p:cNvCxnSpPr/>
              <p:nvPr/>
            </p:nvCxnSpPr>
            <p:spPr>
              <a:xfrm>
                <a:off x="717952" y="637800"/>
                <a:ext cx="1823100" cy="0"/>
              </a:xfrm>
              <a:prstGeom prst="straightConnector1">
                <a:avLst/>
              </a:prstGeom>
              <a:noFill/>
              <a:ln cap="flat" cmpd="sng" w="28575">
                <a:solidFill>
                  <a:schemeClr val="dk1"/>
                </a:solidFill>
                <a:prstDash val="solid"/>
                <a:round/>
                <a:headEnd len="med" w="med" type="none"/>
                <a:tailEnd len="med" w="med" type="none"/>
              </a:ln>
            </p:spPr>
          </p:cxnSp>
          <p:grpSp>
            <p:nvGrpSpPr>
              <p:cNvPr id="778" name="Google Shape;778;p41"/>
              <p:cNvGrpSpPr/>
              <p:nvPr/>
            </p:nvGrpSpPr>
            <p:grpSpPr>
              <a:xfrm>
                <a:off x="2267950" y="363963"/>
                <a:ext cx="183000" cy="183000"/>
                <a:chOff x="8225400" y="367488"/>
                <a:chExt cx="183000" cy="183000"/>
              </a:xfrm>
            </p:grpSpPr>
            <p:cxnSp>
              <p:nvCxnSpPr>
                <p:cNvPr id="779" name="Google Shape;779;p41"/>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780" name="Google Shape;780;p41"/>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781" name="Google Shape;781;p41"/>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2" name="Google Shape;782;p41"/>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sp>
        <p:nvSpPr>
          <p:cNvPr id="783" name="Google Shape;783;p41"/>
          <p:cNvSpPr txBox="1"/>
          <p:nvPr>
            <p:ph type="title"/>
          </p:nvPr>
        </p:nvSpPr>
        <p:spPr>
          <a:xfrm>
            <a:off x="125850" y="616500"/>
            <a:ext cx="1855800" cy="5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hlinkClick r:id="rId3"/>
              </a:rPr>
              <a:t>Les suites arithmé-</a:t>
            </a:r>
            <a:endParaRPr sz="2400"/>
          </a:p>
          <a:p>
            <a:pPr indent="0" lvl="0" marL="0" rtl="0" algn="ctr">
              <a:spcBef>
                <a:spcPts val="0"/>
              </a:spcBef>
              <a:spcAft>
                <a:spcPts val="0"/>
              </a:spcAft>
              <a:buNone/>
            </a:pPr>
            <a:r>
              <a:rPr lang="en" sz="2400" u="sng">
                <a:solidFill>
                  <a:schemeClr val="hlink"/>
                </a:solidFill>
                <a:hlinkClick r:id="rId4"/>
              </a:rPr>
              <a:t>tiques</a:t>
            </a:r>
            <a:endParaRPr sz="2400"/>
          </a:p>
        </p:txBody>
      </p:sp>
      <p:sp>
        <p:nvSpPr>
          <p:cNvPr id="784" name="Google Shape;784;p41"/>
          <p:cNvSpPr txBox="1"/>
          <p:nvPr>
            <p:ph idx="1" type="subTitle"/>
          </p:nvPr>
        </p:nvSpPr>
        <p:spPr>
          <a:xfrm>
            <a:off x="2286000" y="693662"/>
            <a:ext cx="45720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Première expérimentation en classe</a:t>
            </a:r>
            <a:endParaRPr sz="1800"/>
          </a:p>
        </p:txBody>
      </p:sp>
      <p:grpSp>
        <p:nvGrpSpPr>
          <p:cNvPr id="785" name="Google Shape;785;p41"/>
          <p:cNvGrpSpPr/>
          <p:nvPr/>
        </p:nvGrpSpPr>
        <p:grpSpPr>
          <a:xfrm>
            <a:off x="463651" y="4105603"/>
            <a:ext cx="502899" cy="502899"/>
            <a:chOff x="858700" y="1967475"/>
            <a:chExt cx="605100" cy="605100"/>
          </a:xfrm>
        </p:grpSpPr>
        <p:sp>
          <p:nvSpPr>
            <p:cNvPr id="786" name="Google Shape;786;p41"/>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1"/>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41"/>
          <p:cNvGrpSpPr/>
          <p:nvPr/>
        </p:nvGrpSpPr>
        <p:grpSpPr>
          <a:xfrm>
            <a:off x="463700" y="3419800"/>
            <a:ext cx="502800" cy="502800"/>
            <a:chOff x="1627550" y="2017350"/>
            <a:chExt cx="502800" cy="502800"/>
          </a:xfrm>
        </p:grpSpPr>
        <p:sp>
          <p:nvSpPr>
            <p:cNvPr id="789" name="Google Shape;789;p41"/>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1"/>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1" name="Google Shape;791;p41"/>
          <p:cNvSpPr txBox="1"/>
          <p:nvPr>
            <p:ph idx="1" type="subTitle"/>
          </p:nvPr>
        </p:nvSpPr>
        <p:spPr>
          <a:xfrm>
            <a:off x="1852350" y="1445700"/>
            <a:ext cx="5784300" cy="24012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Rencontre initiale  avec l’enseignant ; présentation du programme et des documents</a:t>
            </a:r>
            <a:endParaRPr sz="1600"/>
          </a:p>
          <a:p>
            <a:pPr indent="-330200" lvl="0" marL="457200" rtl="0" algn="l">
              <a:spcBef>
                <a:spcPts val="0"/>
              </a:spcBef>
              <a:spcAft>
                <a:spcPts val="0"/>
              </a:spcAft>
              <a:buSzPts val="1600"/>
              <a:buChar char="■"/>
            </a:pPr>
            <a:r>
              <a:rPr lang="en" sz="1600"/>
              <a:t>Utilisation des Micro:bit et des tablettes (utilisateur)</a:t>
            </a:r>
            <a:endParaRPr sz="1600"/>
          </a:p>
          <a:p>
            <a:pPr indent="0" lvl="0" marL="457200" rtl="0" algn="l">
              <a:spcBef>
                <a:spcPts val="0"/>
              </a:spcBef>
              <a:spcAft>
                <a:spcPts val="0"/>
              </a:spcAft>
              <a:buNone/>
            </a:pPr>
            <a:r>
              <a:rPr lang="en" sz="1600"/>
              <a:t>15 IPAD et 15 Microbit</a:t>
            </a:r>
            <a:endParaRPr sz="1600"/>
          </a:p>
          <a:p>
            <a:pPr indent="-330200" lvl="0" marL="457200" rtl="0" algn="l">
              <a:spcBef>
                <a:spcPts val="0"/>
              </a:spcBef>
              <a:spcAft>
                <a:spcPts val="0"/>
              </a:spcAft>
              <a:buSzPts val="1600"/>
              <a:buChar char="■"/>
            </a:pPr>
            <a:r>
              <a:rPr lang="en" sz="1600"/>
              <a:t>Adaptation de l’activité (modification du niveau 4) selon ses besoins</a:t>
            </a:r>
            <a:endParaRPr sz="1600"/>
          </a:p>
          <a:p>
            <a:pPr indent="-330200" lvl="0" marL="457200" rtl="0" algn="l">
              <a:spcBef>
                <a:spcPts val="0"/>
              </a:spcBef>
              <a:spcAft>
                <a:spcPts val="0"/>
              </a:spcAft>
              <a:buSzPts val="1600"/>
              <a:buChar char="■"/>
            </a:pPr>
            <a:r>
              <a:rPr lang="en" sz="1600"/>
              <a:t>Activité d’amorce dans deux classes de 1ere secondaire</a:t>
            </a:r>
            <a:endParaRPr sz="1600"/>
          </a:p>
          <a:p>
            <a:pPr indent="-330200" lvl="0" marL="457200" rtl="0" algn="l">
              <a:spcBef>
                <a:spcPts val="0"/>
              </a:spcBef>
              <a:spcAft>
                <a:spcPts val="0"/>
              </a:spcAft>
              <a:buSzPts val="1600"/>
              <a:buChar char="■"/>
            </a:pPr>
            <a:r>
              <a:rPr lang="en" sz="1600"/>
              <a:t>Élèves qui travaillent en équipe de 2 </a:t>
            </a:r>
            <a:endParaRPr sz="1600"/>
          </a:p>
          <a:p>
            <a:pPr indent="0" lvl="0" marL="457200" rtl="0" algn="l">
              <a:spcBef>
                <a:spcPts val="0"/>
              </a:spcBef>
              <a:spcAft>
                <a:spcPts val="0"/>
              </a:spcAft>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grpSp>
        <p:nvGrpSpPr>
          <p:cNvPr id="796" name="Google Shape;796;p42"/>
          <p:cNvGrpSpPr/>
          <p:nvPr/>
        </p:nvGrpSpPr>
        <p:grpSpPr>
          <a:xfrm>
            <a:off x="5302850" y="274200"/>
            <a:ext cx="3657590" cy="348347"/>
            <a:chOff x="4572050" y="100025"/>
            <a:chExt cx="3657590" cy="348347"/>
          </a:xfrm>
        </p:grpSpPr>
        <p:sp>
          <p:nvSpPr>
            <p:cNvPr id="797" name="Google Shape;797;p42"/>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2"/>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2"/>
            <p:cNvSpPr/>
            <p:nvPr/>
          </p:nvSpPr>
          <p:spPr>
            <a:xfrm>
              <a:off x="4720981" y="137824"/>
              <a:ext cx="328867" cy="270807"/>
            </a:xfrm>
            <a:custGeom>
              <a:rect b="b" l="l" r="r" t="t"/>
              <a:pathLst>
                <a:path extrusionOk="0" h="3489" w="4147">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2"/>
            <p:cNvSpPr/>
            <p:nvPr/>
          </p:nvSpPr>
          <p:spPr>
            <a:xfrm>
              <a:off x="4722884" y="287391"/>
              <a:ext cx="307614" cy="121239"/>
            </a:xfrm>
            <a:custGeom>
              <a:rect b="b" l="l" r="r" t="t"/>
              <a:pathLst>
                <a:path extrusionOk="0" h="1562" w="3879">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2"/>
            <p:cNvSpPr/>
            <p:nvPr/>
          </p:nvSpPr>
          <p:spPr>
            <a:xfrm>
              <a:off x="4610750" y="238182"/>
              <a:ext cx="98732" cy="70089"/>
            </a:xfrm>
            <a:custGeom>
              <a:rect b="b" l="l" r="r" t="t"/>
              <a:pathLst>
                <a:path extrusionOk="0" h="903" w="1245">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2"/>
            <p:cNvSpPr/>
            <p:nvPr/>
          </p:nvSpPr>
          <p:spPr>
            <a:xfrm>
              <a:off x="4610750" y="272256"/>
              <a:ext cx="92943" cy="36015"/>
            </a:xfrm>
            <a:custGeom>
              <a:rect b="b" l="l" r="r" t="t"/>
              <a:pathLst>
                <a:path extrusionOk="0" h="464" w="1172">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2"/>
            <p:cNvSpPr/>
            <p:nvPr/>
          </p:nvSpPr>
          <p:spPr>
            <a:xfrm>
              <a:off x="5043980" y="130295"/>
              <a:ext cx="2541566" cy="289669"/>
            </a:xfrm>
            <a:custGeom>
              <a:rect b="b" l="l" r="r" t="t"/>
              <a:pathLst>
                <a:path extrusionOk="0" h="3732" w="32049">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2"/>
            <p:cNvSpPr/>
            <p:nvPr/>
          </p:nvSpPr>
          <p:spPr>
            <a:xfrm>
              <a:off x="5043980" y="353676"/>
              <a:ext cx="2541566" cy="64423"/>
            </a:xfrm>
            <a:custGeom>
              <a:rect b="b" l="l" r="r" t="t"/>
              <a:pathLst>
                <a:path extrusionOk="0" h="830" w="32049">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2"/>
            <p:cNvSpPr/>
            <p:nvPr/>
          </p:nvSpPr>
          <p:spPr>
            <a:xfrm>
              <a:off x="7610613" y="130295"/>
              <a:ext cx="152895" cy="287806"/>
            </a:xfrm>
            <a:custGeom>
              <a:rect b="b" l="l" r="r" t="t"/>
              <a:pathLst>
                <a:path extrusionOk="0" h="3708" w="1928">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2"/>
            <p:cNvSpPr/>
            <p:nvPr/>
          </p:nvSpPr>
          <p:spPr>
            <a:xfrm>
              <a:off x="7610613" y="361205"/>
              <a:ext cx="154798" cy="56894"/>
            </a:xfrm>
            <a:custGeom>
              <a:rect b="b" l="l" r="r" t="t"/>
              <a:pathLst>
                <a:path extrusionOk="0" h="733" w="1952">
                  <a:moveTo>
                    <a:pt x="1" y="1"/>
                  </a:moveTo>
                  <a:lnTo>
                    <a:pt x="1" y="732"/>
                  </a:lnTo>
                  <a:lnTo>
                    <a:pt x="1952" y="732"/>
                  </a:lnTo>
                  <a:lnTo>
                    <a:pt x="1952" y="1"/>
                  </a:lnTo>
                  <a:lnTo>
                    <a:pt x="1" y="1"/>
                  </a:ln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2"/>
            <p:cNvSpPr/>
            <p:nvPr/>
          </p:nvSpPr>
          <p:spPr>
            <a:xfrm>
              <a:off x="7788568" y="130295"/>
              <a:ext cx="408170" cy="287806"/>
            </a:xfrm>
            <a:custGeom>
              <a:rect b="b" l="l" r="r" t="t"/>
              <a:pathLst>
                <a:path extrusionOk="0" h="3708" w="5147">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2"/>
            <p:cNvSpPr/>
            <p:nvPr/>
          </p:nvSpPr>
          <p:spPr>
            <a:xfrm>
              <a:off x="7788568" y="224910"/>
              <a:ext cx="396592" cy="193190"/>
            </a:xfrm>
            <a:custGeom>
              <a:rect b="b" l="l" r="r" t="t"/>
              <a:pathLst>
                <a:path extrusionOk="0" h="2489" w="5001">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42"/>
          <p:cNvGrpSpPr/>
          <p:nvPr/>
        </p:nvGrpSpPr>
        <p:grpSpPr>
          <a:xfrm rot="-5400000">
            <a:off x="7699250" y="1584200"/>
            <a:ext cx="603495" cy="1371596"/>
            <a:chOff x="3724575" y="3497700"/>
            <a:chExt cx="603495" cy="1371596"/>
          </a:xfrm>
        </p:grpSpPr>
        <p:sp>
          <p:nvSpPr>
            <p:cNvPr id="810" name="Google Shape;810;p42"/>
            <p:cNvSpPr/>
            <p:nvPr/>
          </p:nvSpPr>
          <p:spPr>
            <a:xfrm>
              <a:off x="3724575" y="3497700"/>
              <a:ext cx="603495" cy="1371596"/>
            </a:xfrm>
            <a:custGeom>
              <a:rect b="b" l="l" r="r" t="t"/>
              <a:pathLst>
                <a:path extrusionOk="0" h="16415" w="7221">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2"/>
            <p:cNvSpPr/>
            <p:nvPr/>
          </p:nvSpPr>
          <p:spPr>
            <a:xfrm>
              <a:off x="3757170" y="3848221"/>
              <a:ext cx="538223" cy="988485"/>
            </a:xfrm>
            <a:custGeom>
              <a:rect b="b" l="l" r="r" t="t"/>
              <a:pathLst>
                <a:path extrusionOk="0" h="11830" w="644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2"/>
            <p:cNvSpPr/>
            <p:nvPr/>
          </p:nvSpPr>
          <p:spPr>
            <a:xfrm>
              <a:off x="3816342" y="4047922"/>
              <a:ext cx="38779" cy="654255"/>
            </a:xfrm>
            <a:custGeom>
              <a:rect b="b" l="l" r="r" t="t"/>
              <a:pathLst>
                <a:path extrusionOk="0" h="7830" w="464">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2"/>
            <p:cNvSpPr/>
            <p:nvPr/>
          </p:nvSpPr>
          <p:spPr>
            <a:xfrm>
              <a:off x="3724575" y="3497700"/>
              <a:ext cx="603495" cy="1371596"/>
            </a:xfrm>
            <a:custGeom>
              <a:rect b="b" l="l" r="r" t="t"/>
              <a:pathLst>
                <a:path extrusionOk="0" h="16415" w="7221">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2"/>
            <p:cNvSpPr/>
            <p:nvPr/>
          </p:nvSpPr>
          <p:spPr>
            <a:xfrm>
              <a:off x="3871336" y="3530287"/>
              <a:ext cx="309980" cy="285349"/>
            </a:xfrm>
            <a:custGeom>
              <a:rect b="b" l="l" r="r" t="t"/>
              <a:pathLst>
                <a:path extrusionOk="0" h="3415" w="3709">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2"/>
            <p:cNvSpPr/>
            <p:nvPr/>
          </p:nvSpPr>
          <p:spPr>
            <a:xfrm>
              <a:off x="3775557" y="3848221"/>
              <a:ext cx="519836" cy="988485"/>
            </a:xfrm>
            <a:custGeom>
              <a:rect b="b" l="l" r="r" t="t"/>
              <a:pathLst>
                <a:path extrusionOk="0" h="11830" w="622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42"/>
          <p:cNvGrpSpPr/>
          <p:nvPr/>
        </p:nvGrpSpPr>
        <p:grpSpPr>
          <a:xfrm>
            <a:off x="125851" y="187275"/>
            <a:ext cx="1975029" cy="1918875"/>
            <a:chOff x="715100" y="274199"/>
            <a:chExt cx="1920300" cy="1918875"/>
          </a:xfrm>
        </p:grpSpPr>
        <p:sp>
          <p:nvSpPr>
            <p:cNvPr id="817" name="Google Shape;817;p42"/>
            <p:cNvSpPr/>
            <p:nvPr/>
          </p:nvSpPr>
          <p:spPr>
            <a:xfrm>
              <a:off x="806600" y="364274"/>
              <a:ext cx="1828800" cy="18288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 name="Google Shape;818;p42"/>
            <p:cNvGrpSpPr/>
            <p:nvPr/>
          </p:nvGrpSpPr>
          <p:grpSpPr>
            <a:xfrm>
              <a:off x="715100" y="274199"/>
              <a:ext cx="1828800" cy="1828800"/>
              <a:chOff x="715100" y="274199"/>
              <a:chExt cx="1828800" cy="1828800"/>
            </a:xfrm>
          </p:grpSpPr>
          <p:sp>
            <p:nvSpPr>
              <p:cNvPr id="819" name="Google Shape;819;p42"/>
              <p:cNvSpPr/>
              <p:nvPr/>
            </p:nvSpPr>
            <p:spPr>
              <a:xfrm>
                <a:off x="715100" y="274199"/>
                <a:ext cx="1828800" cy="18288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0" name="Google Shape;820;p42"/>
              <p:cNvCxnSpPr/>
              <p:nvPr/>
            </p:nvCxnSpPr>
            <p:spPr>
              <a:xfrm>
                <a:off x="717952" y="637800"/>
                <a:ext cx="1823100" cy="0"/>
              </a:xfrm>
              <a:prstGeom prst="straightConnector1">
                <a:avLst/>
              </a:prstGeom>
              <a:noFill/>
              <a:ln cap="flat" cmpd="sng" w="28575">
                <a:solidFill>
                  <a:schemeClr val="dk1"/>
                </a:solidFill>
                <a:prstDash val="solid"/>
                <a:round/>
                <a:headEnd len="med" w="med" type="none"/>
                <a:tailEnd len="med" w="med" type="none"/>
              </a:ln>
            </p:spPr>
          </p:cxnSp>
          <p:grpSp>
            <p:nvGrpSpPr>
              <p:cNvPr id="821" name="Google Shape;821;p42"/>
              <p:cNvGrpSpPr/>
              <p:nvPr/>
            </p:nvGrpSpPr>
            <p:grpSpPr>
              <a:xfrm>
                <a:off x="2267950" y="363963"/>
                <a:ext cx="183000" cy="183000"/>
                <a:chOff x="8225400" y="367488"/>
                <a:chExt cx="183000" cy="183000"/>
              </a:xfrm>
            </p:grpSpPr>
            <p:cxnSp>
              <p:nvCxnSpPr>
                <p:cNvPr id="822" name="Google Shape;822;p42"/>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823" name="Google Shape;823;p42"/>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824" name="Google Shape;824;p42"/>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5" name="Google Shape;825;p42"/>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sp>
        <p:nvSpPr>
          <p:cNvPr id="826" name="Google Shape;826;p42"/>
          <p:cNvSpPr txBox="1"/>
          <p:nvPr>
            <p:ph type="title"/>
          </p:nvPr>
        </p:nvSpPr>
        <p:spPr>
          <a:xfrm>
            <a:off x="-62450" y="616500"/>
            <a:ext cx="2250300" cy="5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hlinkClick r:id="rId3"/>
              </a:rPr>
              <a:t>Les suites arithmé-</a:t>
            </a:r>
            <a:endParaRPr sz="2400"/>
          </a:p>
          <a:p>
            <a:pPr indent="0" lvl="0" marL="0" rtl="0" algn="ctr">
              <a:spcBef>
                <a:spcPts val="0"/>
              </a:spcBef>
              <a:spcAft>
                <a:spcPts val="0"/>
              </a:spcAft>
              <a:buNone/>
            </a:pPr>
            <a:r>
              <a:rPr lang="en" sz="2400" u="sng">
                <a:solidFill>
                  <a:schemeClr val="hlink"/>
                </a:solidFill>
                <a:hlinkClick r:id="rId4"/>
              </a:rPr>
              <a:t>tiques</a:t>
            </a:r>
            <a:endParaRPr sz="2400"/>
          </a:p>
        </p:txBody>
      </p:sp>
      <p:sp>
        <p:nvSpPr>
          <p:cNvPr id="827" name="Google Shape;827;p42"/>
          <p:cNvSpPr txBox="1"/>
          <p:nvPr>
            <p:ph idx="1" type="subTitle"/>
          </p:nvPr>
        </p:nvSpPr>
        <p:spPr>
          <a:xfrm>
            <a:off x="2286000" y="682788"/>
            <a:ext cx="45720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Deuxième</a:t>
            </a:r>
            <a:r>
              <a:rPr lang="en" sz="1800"/>
              <a:t> expérimentation en classe</a:t>
            </a:r>
            <a:endParaRPr sz="1800"/>
          </a:p>
        </p:txBody>
      </p:sp>
      <p:grpSp>
        <p:nvGrpSpPr>
          <p:cNvPr id="828" name="Google Shape;828;p42"/>
          <p:cNvGrpSpPr/>
          <p:nvPr/>
        </p:nvGrpSpPr>
        <p:grpSpPr>
          <a:xfrm>
            <a:off x="463651" y="4105603"/>
            <a:ext cx="502899" cy="502899"/>
            <a:chOff x="858700" y="1967475"/>
            <a:chExt cx="605100" cy="605100"/>
          </a:xfrm>
        </p:grpSpPr>
        <p:sp>
          <p:nvSpPr>
            <p:cNvPr id="829" name="Google Shape;829;p42"/>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2"/>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 name="Google Shape;831;p42"/>
          <p:cNvGrpSpPr/>
          <p:nvPr/>
        </p:nvGrpSpPr>
        <p:grpSpPr>
          <a:xfrm>
            <a:off x="463700" y="3419800"/>
            <a:ext cx="502800" cy="502800"/>
            <a:chOff x="1627550" y="2017350"/>
            <a:chExt cx="502800" cy="502800"/>
          </a:xfrm>
        </p:grpSpPr>
        <p:sp>
          <p:nvSpPr>
            <p:cNvPr id="832" name="Google Shape;832;p42"/>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2"/>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4" name="Google Shape;834;p42"/>
          <p:cNvSpPr txBox="1"/>
          <p:nvPr>
            <p:ph idx="1" type="subTitle"/>
          </p:nvPr>
        </p:nvSpPr>
        <p:spPr>
          <a:xfrm>
            <a:off x="2000175" y="1163400"/>
            <a:ext cx="5769900" cy="3155400"/>
          </a:xfrm>
          <a:prstGeom prst="rect">
            <a:avLst/>
          </a:prstGeom>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 sz="1700"/>
              <a:t>Même démarche</a:t>
            </a:r>
            <a:endParaRPr sz="1600"/>
          </a:p>
          <a:p>
            <a:pPr indent="-330200" lvl="0" marL="457200" rtl="0" algn="l">
              <a:spcBef>
                <a:spcPts val="0"/>
              </a:spcBef>
              <a:spcAft>
                <a:spcPts val="0"/>
              </a:spcAft>
              <a:buSzPts val="1600"/>
              <a:buChar char="■"/>
            </a:pPr>
            <a:r>
              <a:rPr lang="en" sz="1600"/>
              <a:t>Adaptation de l’activité (modification des termes x et y) selon les besoins</a:t>
            </a:r>
            <a:endParaRPr sz="1600"/>
          </a:p>
          <a:p>
            <a:pPr indent="-330200" lvl="0" marL="457200" rtl="0" algn="l">
              <a:spcBef>
                <a:spcPts val="0"/>
              </a:spcBef>
              <a:spcAft>
                <a:spcPts val="0"/>
              </a:spcAft>
              <a:buSzPts val="1600"/>
              <a:buChar char="■"/>
            </a:pPr>
            <a:r>
              <a:rPr lang="en" sz="1600"/>
              <a:t>Activité de révision dans deux classes de 1ere secondaire</a:t>
            </a:r>
            <a:endParaRPr sz="1600"/>
          </a:p>
          <a:p>
            <a:pPr indent="0" lvl="0" marL="457200" rtl="0" algn="l">
              <a:spcBef>
                <a:spcPts val="0"/>
              </a:spcBef>
              <a:spcAft>
                <a:spcPts val="0"/>
              </a:spcAft>
              <a:buNone/>
            </a:pPr>
            <a:r>
              <a:t/>
            </a:r>
            <a:endParaRPr sz="1600"/>
          </a:p>
          <a:p>
            <a:pPr indent="0" lvl="0" marL="0" rtl="0" algn="l">
              <a:spcBef>
                <a:spcPts val="0"/>
              </a:spcBef>
              <a:spcAft>
                <a:spcPts val="0"/>
              </a:spcAft>
              <a:buNone/>
            </a:pPr>
            <a:r>
              <a:rPr lang="en" sz="1600"/>
              <a:t>Constat et suite : </a:t>
            </a:r>
            <a:endParaRPr sz="1600"/>
          </a:p>
          <a:p>
            <a:pPr indent="-330200" lvl="0" marL="457200" rtl="0" algn="l">
              <a:spcBef>
                <a:spcPts val="0"/>
              </a:spcBef>
              <a:spcAft>
                <a:spcPts val="0"/>
              </a:spcAft>
              <a:buSzPts val="1600"/>
              <a:buChar char="■"/>
            </a:pPr>
            <a:r>
              <a:rPr lang="en" sz="1600"/>
              <a:t>Présence de collègues qui observent</a:t>
            </a:r>
            <a:endParaRPr sz="1600"/>
          </a:p>
          <a:p>
            <a:pPr indent="-330200" lvl="0" marL="457200" rtl="0" algn="l">
              <a:spcBef>
                <a:spcPts val="0"/>
              </a:spcBef>
              <a:spcAft>
                <a:spcPts val="0"/>
              </a:spcAft>
              <a:buSzPts val="1600"/>
              <a:buChar char="■"/>
            </a:pPr>
            <a:r>
              <a:rPr lang="en" sz="1600"/>
              <a:t>Comme un jeu avec défi : Intérêt et engagement</a:t>
            </a:r>
            <a:endParaRPr sz="1600"/>
          </a:p>
          <a:p>
            <a:pPr indent="-330200" lvl="0" marL="457200" rtl="0" algn="l">
              <a:spcBef>
                <a:spcPts val="0"/>
              </a:spcBef>
              <a:spcAft>
                <a:spcPts val="0"/>
              </a:spcAft>
              <a:buSzPts val="1600"/>
              <a:buChar char="■"/>
            </a:pPr>
            <a:r>
              <a:rPr lang="en" sz="1600"/>
              <a:t>Observation de collègues, ils demandent l’activité</a:t>
            </a:r>
            <a:endParaRPr sz="1600"/>
          </a:p>
          <a:p>
            <a:pPr indent="-330200" lvl="0" marL="457200" rtl="0" algn="l">
              <a:spcBef>
                <a:spcPts val="0"/>
              </a:spcBef>
              <a:spcAft>
                <a:spcPts val="0"/>
              </a:spcAft>
              <a:buSzPts val="1600"/>
              <a:buChar char="■"/>
            </a:pPr>
            <a:r>
              <a:rPr lang="en" sz="1600"/>
              <a:t>Enseignant initial qui accompagne ses collègues dans les 11 autres classes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grpSp>
        <p:nvGrpSpPr>
          <p:cNvPr id="839" name="Google Shape;839;p43"/>
          <p:cNvGrpSpPr/>
          <p:nvPr/>
        </p:nvGrpSpPr>
        <p:grpSpPr>
          <a:xfrm>
            <a:off x="5302850" y="274200"/>
            <a:ext cx="3657590" cy="348347"/>
            <a:chOff x="4572050" y="100025"/>
            <a:chExt cx="3657590" cy="348347"/>
          </a:xfrm>
        </p:grpSpPr>
        <p:sp>
          <p:nvSpPr>
            <p:cNvPr id="840" name="Google Shape;840;p43"/>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3"/>
            <p:cNvSpPr/>
            <p:nvPr/>
          </p:nvSpPr>
          <p:spPr>
            <a:xfrm>
              <a:off x="4572050" y="100025"/>
              <a:ext cx="3657590" cy="348347"/>
            </a:xfrm>
            <a:custGeom>
              <a:rect b="b" l="l" r="r" t="t"/>
              <a:pathLst>
                <a:path extrusionOk="0" h="4488" w="46122">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3"/>
            <p:cNvSpPr/>
            <p:nvPr/>
          </p:nvSpPr>
          <p:spPr>
            <a:xfrm>
              <a:off x="4720981" y="137824"/>
              <a:ext cx="328867" cy="270807"/>
            </a:xfrm>
            <a:custGeom>
              <a:rect b="b" l="l" r="r" t="t"/>
              <a:pathLst>
                <a:path extrusionOk="0" h="3489" w="4147">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3"/>
            <p:cNvSpPr/>
            <p:nvPr/>
          </p:nvSpPr>
          <p:spPr>
            <a:xfrm>
              <a:off x="4722884" y="287391"/>
              <a:ext cx="307614" cy="121239"/>
            </a:xfrm>
            <a:custGeom>
              <a:rect b="b" l="l" r="r" t="t"/>
              <a:pathLst>
                <a:path extrusionOk="0" h="1562" w="3879">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3"/>
            <p:cNvSpPr/>
            <p:nvPr/>
          </p:nvSpPr>
          <p:spPr>
            <a:xfrm>
              <a:off x="4610750" y="238182"/>
              <a:ext cx="98732" cy="70089"/>
            </a:xfrm>
            <a:custGeom>
              <a:rect b="b" l="l" r="r" t="t"/>
              <a:pathLst>
                <a:path extrusionOk="0" h="903" w="1245">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3"/>
            <p:cNvSpPr/>
            <p:nvPr/>
          </p:nvSpPr>
          <p:spPr>
            <a:xfrm>
              <a:off x="4610750" y="272256"/>
              <a:ext cx="92943" cy="36015"/>
            </a:xfrm>
            <a:custGeom>
              <a:rect b="b" l="l" r="r" t="t"/>
              <a:pathLst>
                <a:path extrusionOk="0" h="464" w="1172">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3"/>
            <p:cNvSpPr/>
            <p:nvPr/>
          </p:nvSpPr>
          <p:spPr>
            <a:xfrm>
              <a:off x="5043980" y="130295"/>
              <a:ext cx="2541566" cy="289669"/>
            </a:xfrm>
            <a:custGeom>
              <a:rect b="b" l="l" r="r" t="t"/>
              <a:pathLst>
                <a:path extrusionOk="0" h="3732" w="32049">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3"/>
            <p:cNvSpPr/>
            <p:nvPr/>
          </p:nvSpPr>
          <p:spPr>
            <a:xfrm>
              <a:off x="5043980" y="353676"/>
              <a:ext cx="2541566" cy="64423"/>
            </a:xfrm>
            <a:custGeom>
              <a:rect b="b" l="l" r="r" t="t"/>
              <a:pathLst>
                <a:path extrusionOk="0" h="830" w="32049">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3"/>
            <p:cNvSpPr/>
            <p:nvPr/>
          </p:nvSpPr>
          <p:spPr>
            <a:xfrm>
              <a:off x="7610613" y="130295"/>
              <a:ext cx="152895" cy="287806"/>
            </a:xfrm>
            <a:custGeom>
              <a:rect b="b" l="l" r="r" t="t"/>
              <a:pathLst>
                <a:path extrusionOk="0" h="3708" w="1928">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3"/>
            <p:cNvSpPr/>
            <p:nvPr/>
          </p:nvSpPr>
          <p:spPr>
            <a:xfrm>
              <a:off x="7610613" y="361205"/>
              <a:ext cx="154798" cy="56894"/>
            </a:xfrm>
            <a:custGeom>
              <a:rect b="b" l="l" r="r" t="t"/>
              <a:pathLst>
                <a:path extrusionOk="0" h="733" w="1952">
                  <a:moveTo>
                    <a:pt x="1" y="1"/>
                  </a:moveTo>
                  <a:lnTo>
                    <a:pt x="1" y="732"/>
                  </a:lnTo>
                  <a:lnTo>
                    <a:pt x="1952" y="732"/>
                  </a:lnTo>
                  <a:lnTo>
                    <a:pt x="1952" y="1"/>
                  </a:lnTo>
                  <a:lnTo>
                    <a:pt x="1" y="1"/>
                  </a:ln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3"/>
            <p:cNvSpPr/>
            <p:nvPr/>
          </p:nvSpPr>
          <p:spPr>
            <a:xfrm>
              <a:off x="7788568" y="130295"/>
              <a:ext cx="408170" cy="287806"/>
            </a:xfrm>
            <a:custGeom>
              <a:rect b="b" l="l" r="r" t="t"/>
              <a:pathLst>
                <a:path extrusionOk="0" h="3708" w="5147">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3"/>
            <p:cNvSpPr/>
            <p:nvPr/>
          </p:nvSpPr>
          <p:spPr>
            <a:xfrm>
              <a:off x="7788568" y="224910"/>
              <a:ext cx="396592" cy="193190"/>
            </a:xfrm>
            <a:custGeom>
              <a:rect b="b" l="l" r="r" t="t"/>
              <a:pathLst>
                <a:path extrusionOk="0" h="2489" w="5001">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2" name="Google Shape;852;p43"/>
          <p:cNvGrpSpPr/>
          <p:nvPr/>
        </p:nvGrpSpPr>
        <p:grpSpPr>
          <a:xfrm rot="-5400000">
            <a:off x="7699250" y="1584200"/>
            <a:ext cx="603495" cy="1371596"/>
            <a:chOff x="3724575" y="3497700"/>
            <a:chExt cx="603495" cy="1371596"/>
          </a:xfrm>
        </p:grpSpPr>
        <p:sp>
          <p:nvSpPr>
            <p:cNvPr id="853" name="Google Shape;853;p43"/>
            <p:cNvSpPr/>
            <p:nvPr/>
          </p:nvSpPr>
          <p:spPr>
            <a:xfrm>
              <a:off x="3724575" y="3497700"/>
              <a:ext cx="603495" cy="1371596"/>
            </a:xfrm>
            <a:custGeom>
              <a:rect b="b" l="l" r="r" t="t"/>
              <a:pathLst>
                <a:path extrusionOk="0" h="16415" w="7221">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3"/>
            <p:cNvSpPr/>
            <p:nvPr/>
          </p:nvSpPr>
          <p:spPr>
            <a:xfrm>
              <a:off x="3757170" y="3848221"/>
              <a:ext cx="538223" cy="988485"/>
            </a:xfrm>
            <a:custGeom>
              <a:rect b="b" l="l" r="r" t="t"/>
              <a:pathLst>
                <a:path extrusionOk="0" h="11830" w="644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3"/>
            <p:cNvSpPr/>
            <p:nvPr/>
          </p:nvSpPr>
          <p:spPr>
            <a:xfrm>
              <a:off x="3816342" y="4047922"/>
              <a:ext cx="38779" cy="654255"/>
            </a:xfrm>
            <a:custGeom>
              <a:rect b="b" l="l" r="r" t="t"/>
              <a:pathLst>
                <a:path extrusionOk="0" h="7830" w="464">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3"/>
            <p:cNvSpPr/>
            <p:nvPr/>
          </p:nvSpPr>
          <p:spPr>
            <a:xfrm>
              <a:off x="3724575" y="3497700"/>
              <a:ext cx="603495" cy="1371596"/>
            </a:xfrm>
            <a:custGeom>
              <a:rect b="b" l="l" r="r" t="t"/>
              <a:pathLst>
                <a:path extrusionOk="0" h="16415" w="7221">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3"/>
            <p:cNvSpPr/>
            <p:nvPr/>
          </p:nvSpPr>
          <p:spPr>
            <a:xfrm>
              <a:off x="3871336" y="3530287"/>
              <a:ext cx="309980" cy="285349"/>
            </a:xfrm>
            <a:custGeom>
              <a:rect b="b" l="l" r="r" t="t"/>
              <a:pathLst>
                <a:path extrusionOk="0" h="3415" w="3709">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3"/>
            <p:cNvSpPr/>
            <p:nvPr/>
          </p:nvSpPr>
          <p:spPr>
            <a:xfrm>
              <a:off x="3775557" y="3848221"/>
              <a:ext cx="519836" cy="988485"/>
            </a:xfrm>
            <a:custGeom>
              <a:rect b="b" l="l" r="r" t="t"/>
              <a:pathLst>
                <a:path extrusionOk="0" h="11830" w="622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43"/>
          <p:cNvGrpSpPr/>
          <p:nvPr/>
        </p:nvGrpSpPr>
        <p:grpSpPr>
          <a:xfrm>
            <a:off x="125851" y="187275"/>
            <a:ext cx="1975029" cy="1918875"/>
            <a:chOff x="715100" y="274199"/>
            <a:chExt cx="1920300" cy="1918875"/>
          </a:xfrm>
        </p:grpSpPr>
        <p:sp>
          <p:nvSpPr>
            <p:cNvPr id="860" name="Google Shape;860;p43"/>
            <p:cNvSpPr/>
            <p:nvPr/>
          </p:nvSpPr>
          <p:spPr>
            <a:xfrm>
              <a:off x="806600" y="364274"/>
              <a:ext cx="1828800" cy="18288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 name="Google Shape;861;p43"/>
            <p:cNvGrpSpPr/>
            <p:nvPr/>
          </p:nvGrpSpPr>
          <p:grpSpPr>
            <a:xfrm>
              <a:off x="715100" y="274199"/>
              <a:ext cx="1828800" cy="1828800"/>
              <a:chOff x="715100" y="274199"/>
              <a:chExt cx="1828800" cy="1828800"/>
            </a:xfrm>
          </p:grpSpPr>
          <p:sp>
            <p:nvSpPr>
              <p:cNvPr id="862" name="Google Shape;862;p43"/>
              <p:cNvSpPr/>
              <p:nvPr/>
            </p:nvSpPr>
            <p:spPr>
              <a:xfrm>
                <a:off x="715100" y="274199"/>
                <a:ext cx="1828800" cy="18288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3" name="Google Shape;863;p43"/>
              <p:cNvCxnSpPr/>
              <p:nvPr/>
            </p:nvCxnSpPr>
            <p:spPr>
              <a:xfrm>
                <a:off x="717952" y="637800"/>
                <a:ext cx="1823100" cy="0"/>
              </a:xfrm>
              <a:prstGeom prst="straightConnector1">
                <a:avLst/>
              </a:prstGeom>
              <a:noFill/>
              <a:ln cap="flat" cmpd="sng" w="28575">
                <a:solidFill>
                  <a:schemeClr val="dk1"/>
                </a:solidFill>
                <a:prstDash val="solid"/>
                <a:round/>
                <a:headEnd len="med" w="med" type="none"/>
                <a:tailEnd len="med" w="med" type="none"/>
              </a:ln>
            </p:spPr>
          </p:cxnSp>
          <p:grpSp>
            <p:nvGrpSpPr>
              <p:cNvPr id="864" name="Google Shape;864;p43"/>
              <p:cNvGrpSpPr/>
              <p:nvPr/>
            </p:nvGrpSpPr>
            <p:grpSpPr>
              <a:xfrm>
                <a:off x="2267950" y="363963"/>
                <a:ext cx="183000" cy="183000"/>
                <a:chOff x="8225400" y="367488"/>
                <a:chExt cx="183000" cy="183000"/>
              </a:xfrm>
            </p:grpSpPr>
            <p:cxnSp>
              <p:nvCxnSpPr>
                <p:cNvPr id="865" name="Google Shape;865;p43"/>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866" name="Google Shape;866;p43"/>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sp>
            <p:nvSpPr>
              <p:cNvPr id="867" name="Google Shape;867;p43"/>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8" name="Google Shape;868;p43"/>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sp>
        <p:nvSpPr>
          <p:cNvPr id="869" name="Google Shape;869;p43"/>
          <p:cNvSpPr txBox="1"/>
          <p:nvPr>
            <p:ph type="title"/>
          </p:nvPr>
        </p:nvSpPr>
        <p:spPr>
          <a:xfrm>
            <a:off x="-62450" y="616500"/>
            <a:ext cx="2250300" cy="5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hlinkClick r:id="rId3"/>
              </a:rPr>
              <a:t>Les suites arithmé-</a:t>
            </a:r>
            <a:endParaRPr sz="2400"/>
          </a:p>
          <a:p>
            <a:pPr indent="0" lvl="0" marL="0" rtl="0" algn="ctr">
              <a:spcBef>
                <a:spcPts val="0"/>
              </a:spcBef>
              <a:spcAft>
                <a:spcPts val="0"/>
              </a:spcAft>
              <a:buNone/>
            </a:pPr>
            <a:r>
              <a:rPr lang="en" sz="2400" u="sng">
                <a:solidFill>
                  <a:schemeClr val="hlink"/>
                </a:solidFill>
                <a:hlinkClick r:id="rId4"/>
              </a:rPr>
              <a:t>tiques</a:t>
            </a:r>
            <a:endParaRPr sz="2400"/>
          </a:p>
        </p:txBody>
      </p:sp>
      <p:sp>
        <p:nvSpPr>
          <p:cNvPr id="870" name="Google Shape;870;p43"/>
          <p:cNvSpPr txBox="1"/>
          <p:nvPr>
            <p:ph idx="1" type="subTitle"/>
          </p:nvPr>
        </p:nvSpPr>
        <p:spPr>
          <a:xfrm>
            <a:off x="2286000" y="682788"/>
            <a:ext cx="45720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Deuxième année</a:t>
            </a:r>
            <a:endParaRPr sz="1800"/>
          </a:p>
        </p:txBody>
      </p:sp>
      <p:grpSp>
        <p:nvGrpSpPr>
          <p:cNvPr id="871" name="Google Shape;871;p43"/>
          <p:cNvGrpSpPr/>
          <p:nvPr/>
        </p:nvGrpSpPr>
        <p:grpSpPr>
          <a:xfrm>
            <a:off x="463651" y="4105603"/>
            <a:ext cx="502899" cy="502899"/>
            <a:chOff x="858700" y="1967475"/>
            <a:chExt cx="605100" cy="605100"/>
          </a:xfrm>
        </p:grpSpPr>
        <p:sp>
          <p:nvSpPr>
            <p:cNvPr id="872" name="Google Shape;872;p43"/>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3"/>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43"/>
          <p:cNvGrpSpPr/>
          <p:nvPr/>
        </p:nvGrpSpPr>
        <p:grpSpPr>
          <a:xfrm>
            <a:off x="463700" y="3419800"/>
            <a:ext cx="502800" cy="502800"/>
            <a:chOff x="1627550" y="2017350"/>
            <a:chExt cx="502800" cy="502800"/>
          </a:xfrm>
        </p:grpSpPr>
        <p:sp>
          <p:nvSpPr>
            <p:cNvPr id="875" name="Google Shape;875;p43"/>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3"/>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7" name="Google Shape;877;p43"/>
          <p:cNvSpPr txBox="1"/>
          <p:nvPr>
            <p:ph idx="1" type="subTitle"/>
          </p:nvPr>
        </p:nvSpPr>
        <p:spPr>
          <a:xfrm>
            <a:off x="2000175" y="1163400"/>
            <a:ext cx="5769900" cy="22473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700"/>
              <a:t>Les enseignants sont autonomes avec l’activité</a:t>
            </a:r>
            <a:endParaRPr sz="1700"/>
          </a:p>
          <a:p>
            <a:pPr indent="-336550" lvl="0" marL="457200" rtl="0" algn="l">
              <a:spcBef>
                <a:spcPts val="0"/>
              </a:spcBef>
              <a:spcAft>
                <a:spcPts val="0"/>
              </a:spcAft>
              <a:buSzPts val="1700"/>
              <a:buChar char="■"/>
            </a:pPr>
            <a:r>
              <a:rPr lang="en" sz="1700"/>
              <a:t>Les nouveaux tentent l’expérience</a:t>
            </a:r>
            <a:endParaRPr sz="1700"/>
          </a:p>
          <a:p>
            <a:pPr indent="-336550" lvl="0" marL="457200" rtl="0" algn="l">
              <a:spcBef>
                <a:spcPts val="0"/>
              </a:spcBef>
              <a:spcAft>
                <a:spcPts val="0"/>
              </a:spcAft>
              <a:buSzPts val="1700"/>
              <a:buChar char="■"/>
            </a:pPr>
            <a:r>
              <a:rPr lang="en" sz="1700"/>
              <a:t>Quelques modifications dans la programmation</a:t>
            </a:r>
            <a:endParaRPr sz="1700"/>
          </a:p>
          <a:p>
            <a:pPr indent="-336550" lvl="0" marL="457200" rtl="0" algn="l">
              <a:spcBef>
                <a:spcPts val="0"/>
              </a:spcBef>
              <a:spcAft>
                <a:spcPts val="0"/>
              </a:spcAft>
              <a:buSzPts val="1700"/>
              <a:buChar char="■"/>
            </a:pPr>
            <a:r>
              <a:rPr lang="en" sz="1700"/>
              <a:t>Plus de niveaux 3 et 4</a:t>
            </a:r>
            <a:endParaRPr sz="1700"/>
          </a:p>
          <a:p>
            <a:pPr indent="-336550" lvl="0" marL="457200" rtl="0" algn="l">
              <a:spcBef>
                <a:spcPts val="0"/>
              </a:spcBef>
              <a:spcAft>
                <a:spcPts val="0"/>
              </a:spcAft>
              <a:buSzPts val="1700"/>
              <a:buChar char="■"/>
            </a:pPr>
            <a:r>
              <a:rPr lang="en" sz="1700"/>
              <a:t>Utilisation des tablettes au départ et les               micro:bit par la suite</a:t>
            </a:r>
            <a:endParaRPr sz="1700"/>
          </a:p>
          <a:p>
            <a:pPr indent="0" lvl="0" marL="457200" rtl="0" algn="l">
              <a:spcBef>
                <a:spcPts val="0"/>
              </a:spcBef>
              <a:spcAft>
                <a:spcPts val="0"/>
              </a:spcAft>
              <a:buNone/>
            </a:pPr>
            <a:r>
              <a:t/>
            </a:r>
            <a:endParaRPr sz="1600"/>
          </a:p>
          <a:p>
            <a:pPr indent="0" lvl="0" marL="0" rtl="0" algn="l">
              <a:spcBef>
                <a:spcPts val="0"/>
              </a:spcBef>
              <a:spcAft>
                <a:spcPts val="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44"/>
          <p:cNvSpPr txBox="1"/>
          <p:nvPr>
            <p:ph idx="1" type="subTitle"/>
          </p:nvPr>
        </p:nvSpPr>
        <p:spPr>
          <a:xfrm>
            <a:off x="3408500" y="2217787"/>
            <a:ext cx="5020200" cy="50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—Enseignant de sec 1</a:t>
            </a:r>
            <a:endParaRPr sz="2000"/>
          </a:p>
        </p:txBody>
      </p:sp>
      <p:sp>
        <p:nvSpPr>
          <p:cNvPr id="883" name="Google Shape;883;p44"/>
          <p:cNvSpPr txBox="1"/>
          <p:nvPr>
            <p:ph idx="2" type="subTitle"/>
          </p:nvPr>
        </p:nvSpPr>
        <p:spPr>
          <a:xfrm>
            <a:off x="3408500" y="3104632"/>
            <a:ext cx="5020200" cy="50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sz="2000"/>
              <a:t>Enseignant de sec 3</a:t>
            </a:r>
            <a:endParaRPr sz="2000"/>
          </a:p>
        </p:txBody>
      </p:sp>
      <p:sp>
        <p:nvSpPr>
          <p:cNvPr id="884" name="Google Shape;884;p44"/>
          <p:cNvSpPr txBox="1"/>
          <p:nvPr>
            <p:ph idx="3" type="subTitle"/>
          </p:nvPr>
        </p:nvSpPr>
        <p:spPr>
          <a:xfrm>
            <a:off x="3408200" y="4288623"/>
            <a:ext cx="5020800" cy="50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sz="2000"/>
              <a:t>Enseignant d’une autre école</a:t>
            </a:r>
            <a:endParaRPr sz="2000"/>
          </a:p>
        </p:txBody>
      </p:sp>
      <p:sp>
        <p:nvSpPr>
          <p:cNvPr id="885" name="Google Shape;885;p44"/>
          <p:cNvSpPr txBox="1"/>
          <p:nvPr>
            <p:ph idx="4" type="subTitle"/>
          </p:nvPr>
        </p:nvSpPr>
        <p:spPr>
          <a:xfrm>
            <a:off x="3472625" y="1239425"/>
            <a:ext cx="53973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J’ai eu les larmes aux yeux. Un élève doubleur qui avait toujours eu de la difficulté à comprendre les suites … soudainement, grâce à l’activité avec le micro:bit, il comprenait. Il participait. Il était fier. Son évaluation a permis de valider le tout. </a:t>
            </a:r>
            <a:r>
              <a:rPr lang="en"/>
              <a:t>”</a:t>
            </a:r>
            <a:endParaRPr/>
          </a:p>
        </p:txBody>
      </p:sp>
      <p:sp>
        <p:nvSpPr>
          <p:cNvPr id="886" name="Google Shape;886;p44"/>
          <p:cNvSpPr txBox="1"/>
          <p:nvPr>
            <p:ph idx="5" type="subTitle"/>
          </p:nvPr>
        </p:nvSpPr>
        <p:spPr>
          <a:xfrm>
            <a:off x="3408500" y="2658530"/>
            <a:ext cx="5020200" cy="5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“Est-ce que je pourrais aussi avoir une activité semblable pour mes groupes. ”</a:t>
            </a:r>
            <a:endParaRPr/>
          </a:p>
        </p:txBody>
      </p:sp>
      <p:sp>
        <p:nvSpPr>
          <p:cNvPr id="887" name="Google Shape;887;p44"/>
          <p:cNvSpPr txBox="1"/>
          <p:nvPr>
            <p:ph type="title"/>
          </p:nvPr>
        </p:nvSpPr>
        <p:spPr>
          <a:xfrm>
            <a:off x="831000" y="650425"/>
            <a:ext cx="77157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Témoignages d’enseignant.es</a:t>
            </a:r>
            <a:endParaRPr/>
          </a:p>
        </p:txBody>
      </p:sp>
      <p:sp>
        <p:nvSpPr>
          <p:cNvPr id="888" name="Google Shape;888;p44"/>
          <p:cNvSpPr txBox="1"/>
          <p:nvPr>
            <p:ph idx="6" type="subTitle"/>
          </p:nvPr>
        </p:nvSpPr>
        <p:spPr>
          <a:xfrm>
            <a:off x="3408200" y="3602125"/>
            <a:ext cx="5604000" cy="831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“Bonjour CP, j’ai entendu que tu avais une activité bien intéressante à réaliser en classe. Est-ce possible qu’on se rencontre aussi ? ”</a:t>
            </a:r>
            <a:endParaRPr/>
          </a:p>
        </p:txBody>
      </p:sp>
      <p:grpSp>
        <p:nvGrpSpPr>
          <p:cNvPr id="889" name="Google Shape;889;p44"/>
          <p:cNvGrpSpPr/>
          <p:nvPr/>
        </p:nvGrpSpPr>
        <p:grpSpPr>
          <a:xfrm>
            <a:off x="2552352" y="1495101"/>
            <a:ext cx="502899" cy="502899"/>
            <a:chOff x="858700" y="1967475"/>
            <a:chExt cx="605100" cy="605100"/>
          </a:xfrm>
        </p:grpSpPr>
        <p:sp>
          <p:nvSpPr>
            <p:cNvPr id="890" name="Google Shape;890;p44"/>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4"/>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44"/>
          <p:cNvGrpSpPr/>
          <p:nvPr/>
        </p:nvGrpSpPr>
        <p:grpSpPr>
          <a:xfrm>
            <a:off x="2552352" y="3647899"/>
            <a:ext cx="502800" cy="502800"/>
            <a:chOff x="1627550" y="2017350"/>
            <a:chExt cx="502800" cy="502800"/>
          </a:xfrm>
        </p:grpSpPr>
        <p:sp>
          <p:nvSpPr>
            <p:cNvPr id="893" name="Google Shape;893;p44"/>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4"/>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44"/>
          <p:cNvGrpSpPr/>
          <p:nvPr/>
        </p:nvGrpSpPr>
        <p:grpSpPr>
          <a:xfrm>
            <a:off x="2552351" y="2647083"/>
            <a:ext cx="502800" cy="502800"/>
            <a:chOff x="463701" y="2307675"/>
            <a:chExt cx="502800" cy="502800"/>
          </a:xfrm>
        </p:grpSpPr>
        <p:sp>
          <p:nvSpPr>
            <p:cNvPr id="896" name="Google Shape;896;p44"/>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4"/>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4"/>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44"/>
          <p:cNvGrpSpPr/>
          <p:nvPr/>
        </p:nvGrpSpPr>
        <p:grpSpPr>
          <a:xfrm>
            <a:off x="136938" y="3232371"/>
            <a:ext cx="1371600" cy="1375875"/>
            <a:chOff x="299013" y="1079125"/>
            <a:chExt cx="1371600" cy="1375875"/>
          </a:xfrm>
        </p:grpSpPr>
        <p:sp>
          <p:nvSpPr>
            <p:cNvPr id="900" name="Google Shape;900;p44"/>
            <p:cNvSpPr/>
            <p:nvPr/>
          </p:nvSpPr>
          <p:spPr>
            <a:xfrm>
              <a:off x="390513" y="1174900"/>
              <a:ext cx="1280100" cy="1280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4"/>
            <p:cNvSpPr/>
            <p:nvPr/>
          </p:nvSpPr>
          <p:spPr>
            <a:xfrm>
              <a:off x="299013" y="1079125"/>
              <a:ext cx="1280100" cy="1280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2" name="Google Shape;902;p44"/>
            <p:cNvGrpSpPr/>
            <p:nvPr/>
          </p:nvGrpSpPr>
          <p:grpSpPr>
            <a:xfrm>
              <a:off x="396400" y="1384064"/>
              <a:ext cx="1085400" cy="635100"/>
              <a:chOff x="396400" y="1399225"/>
              <a:chExt cx="1085400" cy="635100"/>
            </a:xfrm>
          </p:grpSpPr>
          <p:sp>
            <p:nvSpPr>
              <p:cNvPr id="903" name="Google Shape;903;p44"/>
              <p:cNvSpPr/>
              <p:nvPr/>
            </p:nvSpPr>
            <p:spPr>
              <a:xfrm>
                <a:off x="396400" y="1399225"/>
                <a:ext cx="1085400" cy="635100"/>
              </a:xfrm>
              <a:prstGeom prst="roundRect">
                <a:avLst>
                  <a:gd fmla="val 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44"/>
              <p:cNvGrpSpPr/>
              <p:nvPr/>
            </p:nvGrpSpPr>
            <p:grpSpPr>
              <a:xfrm>
                <a:off x="712181" y="1506835"/>
                <a:ext cx="453838" cy="419880"/>
                <a:chOff x="733647" y="1423686"/>
                <a:chExt cx="453838" cy="419880"/>
              </a:xfrm>
            </p:grpSpPr>
            <p:sp>
              <p:nvSpPr>
                <p:cNvPr id="905" name="Google Shape;905;p44"/>
                <p:cNvSpPr/>
                <p:nvPr/>
              </p:nvSpPr>
              <p:spPr>
                <a:xfrm>
                  <a:off x="733647" y="1423686"/>
                  <a:ext cx="453838" cy="419880"/>
                </a:xfrm>
                <a:custGeom>
                  <a:rect b="b" l="l" r="r" t="t"/>
                  <a:pathLst>
                    <a:path extrusionOk="0" h="9055" w="9781">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4"/>
                <p:cNvSpPr/>
                <p:nvPr/>
              </p:nvSpPr>
              <p:spPr>
                <a:xfrm>
                  <a:off x="898875" y="1539755"/>
                  <a:ext cx="163003" cy="188911"/>
                </a:xfrm>
                <a:custGeom>
                  <a:rect b="b" l="l" r="r" t="t"/>
                  <a:pathLst>
                    <a:path extrusionOk="0" h="4074" w="3513">
                      <a:moveTo>
                        <a:pt x="1" y="0"/>
                      </a:moveTo>
                      <a:lnTo>
                        <a:pt x="1" y="4073"/>
                      </a:lnTo>
                      <a:lnTo>
                        <a:pt x="3513" y="2024"/>
                      </a:lnTo>
                      <a:lnTo>
                        <a:pt x="1" y="0"/>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7" name="Google Shape;907;p44"/>
            <p:cNvGrpSpPr/>
            <p:nvPr/>
          </p:nvGrpSpPr>
          <p:grpSpPr>
            <a:xfrm>
              <a:off x="396391" y="2141102"/>
              <a:ext cx="1085342" cy="96171"/>
              <a:chOff x="417899" y="2116530"/>
              <a:chExt cx="1085342" cy="96171"/>
            </a:xfrm>
          </p:grpSpPr>
          <p:sp>
            <p:nvSpPr>
              <p:cNvPr id="908" name="Google Shape;908;p44"/>
              <p:cNvSpPr/>
              <p:nvPr/>
            </p:nvSpPr>
            <p:spPr>
              <a:xfrm>
                <a:off x="417899" y="2116530"/>
                <a:ext cx="1085342" cy="96171"/>
              </a:xfrm>
              <a:custGeom>
                <a:rect b="b" l="l" r="r" t="t"/>
                <a:pathLst>
                  <a:path extrusionOk="0" h="2074" w="23391">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4"/>
              <p:cNvSpPr/>
              <p:nvPr/>
            </p:nvSpPr>
            <p:spPr>
              <a:xfrm>
                <a:off x="417899" y="2116530"/>
                <a:ext cx="555733" cy="96171"/>
              </a:xfrm>
              <a:custGeom>
                <a:rect b="b" l="l" r="r" t="t"/>
                <a:pathLst>
                  <a:path extrusionOk="0" h="2074" w="11977">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10" name="Google Shape;910;p44"/>
            <p:cNvCxnSpPr/>
            <p:nvPr/>
          </p:nvCxnSpPr>
          <p:spPr>
            <a:xfrm>
              <a:off x="308975" y="1262125"/>
              <a:ext cx="1263300" cy="0"/>
            </a:xfrm>
            <a:prstGeom prst="straightConnector1">
              <a:avLst/>
            </a:prstGeom>
            <a:noFill/>
            <a:ln cap="flat" cmpd="sng" w="28575">
              <a:solidFill>
                <a:schemeClr val="dk1"/>
              </a:solidFill>
              <a:prstDash val="solid"/>
              <a:round/>
              <a:headEnd len="med" w="med" type="none"/>
              <a:tailEnd len="med" w="med" type="none"/>
            </a:ln>
          </p:spPr>
        </p:cxnSp>
      </p:grpSp>
      <p:sp>
        <p:nvSpPr>
          <p:cNvPr id="911" name="Google Shape;911;p44"/>
          <p:cNvSpPr/>
          <p:nvPr/>
        </p:nvSpPr>
        <p:spPr>
          <a:xfrm>
            <a:off x="7968357" y="4549783"/>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4"/>
          <p:cNvSpPr/>
          <p:nvPr/>
        </p:nvSpPr>
        <p:spPr>
          <a:xfrm>
            <a:off x="7736017" y="4401131"/>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4"/>
          <p:cNvSpPr/>
          <p:nvPr/>
        </p:nvSpPr>
        <p:spPr>
          <a:xfrm>
            <a:off x="715160" y="1417325"/>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4" name="Google Shape;914;p44"/>
          <p:cNvGrpSpPr/>
          <p:nvPr/>
        </p:nvGrpSpPr>
        <p:grpSpPr>
          <a:xfrm>
            <a:off x="136938" y="1998008"/>
            <a:ext cx="1827475" cy="1051350"/>
            <a:chOff x="136938" y="1799258"/>
            <a:chExt cx="1827475" cy="1051350"/>
          </a:xfrm>
        </p:grpSpPr>
        <p:grpSp>
          <p:nvGrpSpPr>
            <p:cNvPr id="915" name="Google Shape;915;p44"/>
            <p:cNvGrpSpPr/>
            <p:nvPr/>
          </p:nvGrpSpPr>
          <p:grpSpPr>
            <a:xfrm>
              <a:off x="136938" y="1799258"/>
              <a:ext cx="1827475" cy="1051350"/>
              <a:chOff x="274188" y="1278048"/>
              <a:chExt cx="1827475" cy="1051350"/>
            </a:xfrm>
          </p:grpSpPr>
          <p:sp>
            <p:nvSpPr>
              <p:cNvPr id="916" name="Google Shape;916;p44"/>
              <p:cNvSpPr/>
              <p:nvPr/>
            </p:nvSpPr>
            <p:spPr>
              <a:xfrm>
                <a:off x="364363" y="1369398"/>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7" name="Google Shape;917;p44"/>
              <p:cNvGrpSpPr/>
              <p:nvPr/>
            </p:nvGrpSpPr>
            <p:grpSpPr>
              <a:xfrm>
                <a:off x="274188" y="1278048"/>
                <a:ext cx="1737300" cy="960000"/>
                <a:chOff x="7146475" y="2190661"/>
                <a:chExt cx="1737300" cy="960000"/>
              </a:xfrm>
            </p:grpSpPr>
            <p:sp>
              <p:nvSpPr>
                <p:cNvPr id="918" name="Google Shape;918;p44"/>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9" name="Google Shape;919;p44"/>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920" name="Google Shape;920;p44"/>
            <p:cNvGrpSpPr/>
            <p:nvPr/>
          </p:nvGrpSpPr>
          <p:grpSpPr>
            <a:xfrm>
              <a:off x="516820" y="2120752"/>
              <a:ext cx="984259" cy="497716"/>
              <a:chOff x="516820" y="2059368"/>
              <a:chExt cx="984259" cy="497716"/>
            </a:xfrm>
          </p:grpSpPr>
          <p:sp>
            <p:nvSpPr>
              <p:cNvPr id="921" name="Google Shape;921;p44"/>
              <p:cNvSpPr/>
              <p:nvPr/>
            </p:nvSpPr>
            <p:spPr>
              <a:xfrm>
                <a:off x="516820" y="2208443"/>
                <a:ext cx="984259" cy="62394"/>
              </a:xfrm>
              <a:custGeom>
                <a:rect b="b" l="l" r="r" t="t"/>
                <a:pathLst>
                  <a:path extrusionOk="0" h="1611" w="25415">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 name="Google Shape;922;p44"/>
              <p:cNvGrpSpPr/>
              <p:nvPr/>
            </p:nvGrpSpPr>
            <p:grpSpPr>
              <a:xfrm>
                <a:off x="704319" y="2347322"/>
                <a:ext cx="609261" cy="209762"/>
                <a:chOff x="704319" y="2343647"/>
                <a:chExt cx="609261" cy="209762"/>
              </a:xfrm>
            </p:grpSpPr>
            <p:sp>
              <p:nvSpPr>
                <p:cNvPr id="923" name="Google Shape;923;p44"/>
                <p:cNvSpPr/>
                <p:nvPr/>
              </p:nvSpPr>
              <p:spPr>
                <a:xfrm>
                  <a:off x="704319" y="2343647"/>
                  <a:ext cx="609261" cy="209762"/>
                </a:xfrm>
                <a:custGeom>
                  <a:rect b="b" l="l" r="r" t="t"/>
                  <a:pathLst>
                    <a:path extrusionOk="0" h="5416" w="15732">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4"/>
                <p:cNvSpPr/>
                <p:nvPr/>
              </p:nvSpPr>
              <p:spPr>
                <a:xfrm>
                  <a:off x="862521" y="2424860"/>
                  <a:ext cx="292857" cy="47289"/>
                </a:xfrm>
                <a:custGeom>
                  <a:rect b="b" l="l" r="r" t="t"/>
                  <a:pathLst>
                    <a:path extrusionOk="0" h="1221" w="7562">
                      <a:moveTo>
                        <a:pt x="806" y="1"/>
                      </a:moveTo>
                      <a:cubicBezTo>
                        <a:pt x="1" y="1"/>
                        <a:pt x="1" y="1220"/>
                        <a:pt x="806" y="1220"/>
                      </a:cubicBezTo>
                      <a:lnTo>
                        <a:pt x="6757" y="1220"/>
                      </a:lnTo>
                      <a:cubicBezTo>
                        <a:pt x="7562" y="1220"/>
                        <a:pt x="7562" y="1"/>
                        <a:pt x="6757"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5" name="Google Shape;925;p44"/>
              <p:cNvSpPr/>
              <p:nvPr/>
            </p:nvSpPr>
            <p:spPr>
              <a:xfrm>
                <a:off x="516820" y="2059368"/>
                <a:ext cx="984259" cy="62394"/>
              </a:xfrm>
              <a:custGeom>
                <a:rect b="b" l="l" r="r" t="t"/>
                <a:pathLst>
                  <a:path extrusionOk="0" h="1611" w="25415">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grpSp>
        <p:nvGrpSpPr>
          <p:cNvPr id="930" name="Google Shape;930;p45"/>
          <p:cNvGrpSpPr/>
          <p:nvPr/>
        </p:nvGrpSpPr>
        <p:grpSpPr>
          <a:xfrm>
            <a:off x="715082" y="3195875"/>
            <a:ext cx="7007436" cy="1412550"/>
            <a:chOff x="4754850" y="1600325"/>
            <a:chExt cx="3771900" cy="1412550"/>
          </a:xfrm>
        </p:grpSpPr>
        <p:sp>
          <p:nvSpPr>
            <p:cNvPr id="931" name="Google Shape;931;p45"/>
            <p:cNvSpPr/>
            <p:nvPr/>
          </p:nvSpPr>
          <p:spPr>
            <a:xfrm>
              <a:off x="4852650" y="1691675"/>
              <a:ext cx="3674100" cy="1321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5"/>
            <p:cNvSpPr/>
            <p:nvPr/>
          </p:nvSpPr>
          <p:spPr>
            <a:xfrm>
              <a:off x="4754850" y="1600325"/>
              <a:ext cx="3674100" cy="1321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3" name="Google Shape;933;p45"/>
            <p:cNvCxnSpPr/>
            <p:nvPr/>
          </p:nvCxnSpPr>
          <p:spPr>
            <a:xfrm>
              <a:off x="4754850" y="1783325"/>
              <a:ext cx="3674400" cy="0"/>
            </a:xfrm>
            <a:prstGeom prst="straightConnector1">
              <a:avLst/>
            </a:prstGeom>
            <a:noFill/>
            <a:ln cap="flat" cmpd="sng" w="28575">
              <a:solidFill>
                <a:schemeClr val="dk1"/>
              </a:solidFill>
              <a:prstDash val="solid"/>
              <a:round/>
              <a:headEnd len="med" w="med" type="none"/>
              <a:tailEnd len="med" w="med" type="none"/>
            </a:ln>
          </p:spPr>
        </p:cxnSp>
      </p:grpSp>
      <p:grpSp>
        <p:nvGrpSpPr>
          <p:cNvPr id="934" name="Google Shape;934;p45"/>
          <p:cNvGrpSpPr/>
          <p:nvPr/>
        </p:nvGrpSpPr>
        <p:grpSpPr>
          <a:xfrm>
            <a:off x="715107" y="1600325"/>
            <a:ext cx="7007436" cy="1412550"/>
            <a:chOff x="715100" y="1600313"/>
            <a:chExt cx="3771900" cy="1412550"/>
          </a:xfrm>
        </p:grpSpPr>
        <p:sp>
          <p:nvSpPr>
            <p:cNvPr id="935" name="Google Shape;935;p45"/>
            <p:cNvSpPr/>
            <p:nvPr/>
          </p:nvSpPr>
          <p:spPr>
            <a:xfrm>
              <a:off x="812900" y="1691663"/>
              <a:ext cx="3674100" cy="1321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5"/>
            <p:cNvSpPr/>
            <p:nvPr/>
          </p:nvSpPr>
          <p:spPr>
            <a:xfrm>
              <a:off x="715100" y="1600313"/>
              <a:ext cx="3674100" cy="1321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7" name="Google Shape;937;p45"/>
            <p:cNvCxnSpPr/>
            <p:nvPr/>
          </p:nvCxnSpPr>
          <p:spPr>
            <a:xfrm>
              <a:off x="715100" y="1783313"/>
              <a:ext cx="3674400" cy="0"/>
            </a:xfrm>
            <a:prstGeom prst="straightConnector1">
              <a:avLst/>
            </a:prstGeom>
            <a:noFill/>
            <a:ln cap="flat" cmpd="sng" w="28575">
              <a:solidFill>
                <a:schemeClr val="dk1"/>
              </a:solidFill>
              <a:prstDash val="solid"/>
              <a:round/>
              <a:headEnd len="med" w="med" type="none"/>
              <a:tailEnd len="med" w="med" type="none"/>
            </a:ln>
          </p:spPr>
        </p:cxnSp>
      </p:grpSp>
      <p:sp>
        <p:nvSpPr>
          <p:cNvPr id="938" name="Google Shape;938;p45"/>
          <p:cNvSpPr txBox="1"/>
          <p:nvPr>
            <p:ph idx="3" type="subTitle"/>
          </p:nvPr>
        </p:nvSpPr>
        <p:spPr>
          <a:xfrm>
            <a:off x="1878800" y="2263125"/>
            <a:ext cx="55104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L’utilisation combinée des </a:t>
            </a:r>
            <a:r>
              <a:rPr b="1" lang="en" sz="1100">
                <a:latin typeface="Arial"/>
                <a:ea typeface="Arial"/>
                <a:cs typeface="Arial"/>
                <a:sym typeface="Arial"/>
              </a:rPr>
              <a:t>microcontrôleurs</a:t>
            </a:r>
            <a:r>
              <a:rPr lang="en" sz="1100">
                <a:latin typeface="Arial"/>
                <a:ea typeface="Arial"/>
                <a:cs typeface="Arial"/>
                <a:sym typeface="Arial"/>
              </a:rPr>
              <a:t> et des </a:t>
            </a:r>
            <a:r>
              <a:rPr b="1" lang="en" sz="1100">
                <a:latin typeface="Arial"/>
                <a:ea typeface="Arial"/>
                <a:cs typeface="Arial"/>
                <a:sym typeface="Arial"/>
              </a:rPr>
              <a:t>iPads</a:t>
            </a:r>
            <a:r>
              <a:rPr lang="en" sz="1100">
                <a:latin typeface="Arial"/>
                <a:ea typeface="Arial"/>
                <a:cs typeface="Arial"/>
                <a:sym typeface="Arial"/>
              </a:rPr>
              <a:t> permet une expérience fluide et interactive.</a:t>
            </a:r>
            <a:endParaRPr/>
          </a:p>
        </p:txBody>
      </p:sp>
      <p:sp>
        <p:nvSpPr>
          <p:cNvPr id="939" name="Google Shape;939;p45"/>
          <p:cNvSpPr txBox="1"/>
          <p:nvPr>
            <p:ph idx="4" type="subTitle"/>
          </p:nvPr>
        </p:nvSpPr>
        <p:spPr>
          <a:xfrm>
            <a:off x="1878800" y="3855625"/>
            <a:ext cx="55104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Les </a:t>
            </a:r>
            <a:r>
              <a:rPr b="1" lang="en" sz="1100">
                <a:latin typeface="Arial"/>
                <a:ea typeface="Arial"/>
                <a:cs typeface="Arial"/>
                <a:sym typeface="Arial"/>
              </a:rPr>
              <a:t>défis proposés</a:t>
            </a:r>
            <a:r>
              <a:rPr lang="en" sz="1100">
                <a:latin typeface="Arial"/>
                <a:ea typeface="Arial"/>
                <a:cs typeface="Arial"/>
                <a:sym typeface="Arial"/>
              </a:rPr>
              <a:t> dans l’activité permettent aux élèves de progresser </a:t>
            </a:r>
            <a:r>
              <a:rPr b="1" lang="en" sz="1100">
                <a:latin typeface="Arial"/>
                <a:ea typeface="Arial"/>
                <a:cs typeface="Arial"/>
                <a:sym typeface="Arial"/>
              </a:rPr>
              <a:t>à leur rythme</a:t>
            </a:r>
            <a:r>
              <a:rPr lang="en" sz="1100">
                <a:latin typeface="Arial"/>
                <a:ea typeface="Arial"/>
                <a:cs typeface="Arial"/>
                <a:sym typeface="Arial"/>
              </a:rPr>
              <a:t>, favorisant l’autonomie et la différenciation.</a:t>
            </a:r>
            <a:endParaRPr/>
          </a:p>
        </p:txBody>
      </p:sp>
      <p:sp>
        <p:nvSpPr>
          <p:cNvPr id="940" name="Google Shape;940;p45"/>
          <p:cNvSpPr txBox="1"/>
          <p:nvPr>
            <p:ph type="title"/>
          </p:nvPr>
        </p:nvSpPr>
        <p:spPr>
          <a:xfrm>
            <a:off x="715100" y="731400"/>
            <a:ext cx="77139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Bons coups (techniques)</a:t>
            </a:r>
            <a:endParaRPr sz="3000"/>
          </a:p>
        </p:txBody>
      </p:sp>
      <p:sp>
        <p:nvSpPr>
          <p:cNvPr id="941" name="Google Shape;941;p45"/>
          <p:cNvSpPr txBox="1"/>
          <p:nvPr>
            <p:ph idx="6" type="subTitle"/>
          </p:nvPr>
        </p:nvSpPr>
        <p:spPr>
          <a:xfrm>
            <a:off x="1878800" y="3396625"/>
            <a:ext cx="4655700" cy="54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Plusieurs niveaux</a:t>
            </a:r>
            <a:endParaRPr/>
          </a:p>
        </p:txBody>
      </p:sp>
      <p:sp>
        <p:nvSpPr>
          <p:cNvPr id="942" name="Google Shape;942;p45"/>
          <p:cNvSpPr txBox="1"/>
          <p:nvPr>
            <p:ph idx="7" type="subTitle"/>
          </p:nvPr>
        </p:nvSpPr>
        <p:spPr>
          <a:xfrm>
            <a:off x="1878800" y="1801550"/>
            <a:ext cx="5423400" cy="54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Double utilisation</a:t>
            </a:r>
            <a:endParaRPr/>
          </a:p>
        </p:txBody>
      </p:sp>
      <p:grpSp>
        <p:nvGrpSpPr>
          <p:cNvPr id="943" name="Google Shape;943;p45"/>
          <p:cNvGrpSpPr/>
          <p:nvPr/>
        </p:nvGrpSpPr>
        <p:grpSpPr>
          <a:xfrm>
            <a:off x="1046031" y="3706046"/>
            <a:ext cx="502800" cy="502800"/>
            <a:chOff x="7014301" y="2017350"/>
            <a:chExt cx="502800" cy="502800"/>
          </a:xfrm>
        </p:grpSpPr>
        <p:sp>
          <p:nvSpPr>
            <p:cNvPr id="944" name="Google Shape;944;p45"/>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5"/>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45"/>
          <p:cNvGrpSpPr/>
          <p:nvPr/>
        </p:nvGrpSpPr>
        <p:grpSpPr>
          <a:xfrm>
            <a:off x="1046025" y="2101025"/>
            <a:ext cx="502800" cy="502800"/>
            <a:chOff x="463701" y="2307675"/>
            <a:chExt cx="502800" cy="502800"/>
          </a:xfrm>
        </p:grpSpPr>
        <p:sp>
          <p:nvSpPr>
            <p:cNvPr id="947" name="Google Shape;947;p45"/>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5"/>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5"/>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0" name="Google Shape;950;p45"/>
          <p:cNvSpPr/>
          <p:nvPr/>
        </p:nvSpPr>
        <p:spPr>
          <a:xfrm>
            <a:off x="947500" y="1090313"/>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5"/>
          <p:cNvSpPr/>
          <p:nvPr/>
        </p:nvSpPr>
        <p:spPr>
          <a:xfrm>
            <a:off x="715160" y="941661"/>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5"/>
          <p:cNvSpPr/>
          <p:nvPr/>
        </p:nvSpPr>
        <p:spPr>
          <a:xfrm>
            <a:off x="7971748" y="1042351"/>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grpSp>
        <p:nvGrpSpPr>
          <p:cNvPr id="957" name="Google Shape;957;p46"/>
          <p:cNvGrpSpPr/>
          <p:nvPr/>
        </p:nvGrpSpPr>
        <p:grpSpPr>
          <a:xfrm>
            <a:off x="715125" y="1600325"/>
            <a:ext cx="7398582" cy="1412550"/>
            <a:chOff x="715100" y="1600313"/>
            <a:chExt cx="3771900" cy="1412550"/>
          </a:xfrm>
        </p:grpSpPr>
        <p:sp>
          <p:nvSpPr>
            <p:cNvPr id="958" name="Google Shape;958;p46"/>
            <p:cNvSpPr/>
            <p:nvPr/>
          </p:nvSpPr>
          <p:spPr>
            <a:xfrm>
              <a:off x="812900" y="1691663"/>
              <a:ext cx="3674100" cy="1321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6"/>
            <p:cNvSpPr/>
            <p:nvPr/>
          </p:nvSpPr>
          <p:spPr>
            <a:xfrm>
              <a:off x="715100" y="1600313"/>
              <a:ext cx="3674100" cy="1321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0" name="Google Shape;960;p46"/>
            <p:cNvCxnSpPr/>
            <p:nvPr/>
          </p:nvCxnSpPr>
          <p:spPr>
            <a:xfrm>
              <a:off x="715100" y="1783313"/>
              <a:ext cx="3674400" cy="0"/>
            </a:xfrm>
            <a:prstGeom prst="straightConnector1">
              <a:avLst/>
            </a:prstGeom>
            <a:noFill/>
            <a:ln cap="flat" cmpd="sng" w="28575">
              <a:solidFill>
                <a:schemeClr val="dk1"/>
              </a:solidFill>
              <a:prstDash val="solid"/>
              <a:round/>
              <a:headEnd len="med" w="med" type="none"/>
              <a:tailEnd len="med" w="med" type="none"/>
            </a:ln>
          </p:spPr>
        </p:cxnSp>
      </p:grpSp>
      <p:grpSp>
        <p:nvGrpSpPr>
          <p:cNvPr id="961" name="Google Shape;961;p46"/>
          <p:cNvGrpSpPr/>
          <p:nvPr/>
        </p:nvGrpSpPr>
        <p:grpSpPr>
          <a:xfrm>
            <a:off x="715459" y="3196000"/>
            <a:ext cx="7398582" cy="1412550"/>
            <a:chOff x="4754850" y="1600325"/>
            <a:chExt cx="3771900" cy="1412550"/>
          </a:xfrm>
        </p:grpSpPr>
        <p:sp>
          <p:nvSpPr>
            <p:cNvPr id="962" name="Google Shape;962;p46"/>
            <p:cNvSpPr/>
            <p:nvPr/>
          </p:nvSpPr>
          <p:spPr>
            <a:xfrm>
              <a:off x="4852650" y="1691675"/>
              <a:ext cx="3674100" cy="1321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6"/>
            <p:cNvSpPr/>
            <p:nvPr/>
          </p:nvSpPr>
          <p:spPr>
            <a:xfrm>
              <a:off x="4754850" y="1600325"/>
              <a:ext cx="3674100" cy="1321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4" name="Google Shape;964;p46"/>
            <p:cNvCxnSpPr/>
            <p:nvPr/>
          </p:nvCxnSpPr>
          <p:spPr>
            <a:xfrm>
              <a:off x="4754850" y="1783325"/>
              <a:ext cx="3674400" cy="0"/>
            </a:xfrm>
            <a:prstGeom prst="straightConnector1">
              <a:avLst/>
            </a:prstGeom>
            <a:noFill/>
            <a:ln cap="flat" cmpd="sng" w="28575">
              <a:solidFill>
                <a:schemeClr val="dk1"/>
              </a:solidFill>
              <a:prstDash val="solid"/>
              <a:round/>
              <a:headEnd len="med" w="med" type="none"/>
              <a:tailEnd len="med" w="med" type="none"/>
            </a:ln>
          </p:spPr>
        </p:cxnSp>
      </p:grpSp>
      <p:sp>
        <p:nvSpPr>
          <p:cNvPr id="965" name="Google Shape;965;p46"/>
          <p:cNvSpPr txBox="1"/>
          <p:nvPr>
            <p:ph idx="3" type="subTitle"/>
          </p:nvPr>
        </p:nvSpPr>
        <p:spPr>
          <a:xfrm>
            <a:off x="1878800" y="2263125"/>
            <a:ext cx="59742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S’assurer d’avoir des piles pour les Micro:bit.</a:t>
            </a:r>
            <a:endParaRPr/>
          </a:p>
        </p:txBody>
      </p:sp>
      <p:sp>
        <p:nvSpPr>
          <p:cNvPr id="966" name="Google Shape;966;p46"/>
          <p:cNvSpPr txBox="1"/>
          <p:nvPr>
            <p:ph idx="5" type="subTitle"/>
          </p:nvPr>
        </p:nvSpPr>
        <p:spPr>
          <a:xfrm>
            <a:off x="1951225" y="3987475"/>
            <a:ext cx="63501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S’assurer de charger les Ipad pour plusieurs périodes.</a:t>
            </a:r>
            <a:endParaRPr/>
          </a:p>
        </p:txBody>
      </p:sp>
      <p:sp>
        <p:nvSpPr>
          <p:cNvPr id="967" name="Google Shape;967;p46"/>
          <p:cNvSpPr txBox="1"/>
          <p:nvPr>
            <p:ph type="title"/>
          </p:nvPr>
        </p:nvSpPr>
        <p:spPr>
          <a:xfrm>
            <a:off x="715100" y="731400"/>
            <a:ext cx="77139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Défis</a:t>
            </a:r>
            <a:endParaRPr sz="3000"/>
          </a:p>
        </p:txBody>
      </p:sp>
      <p:sp>
        <p:nvSpPr>
          <p:cNvPr id="968" name="Google Shape;968;p46"/>
          <p:cNvSpPr txBox="1"/>
          <p:nvPr>
            <p:ph idx="7" type="subTitle"/>
          </p:nvPr>
        </p:nvSpPr>
        <p:spPr>
          <a:xfrm>
            <a:off x="1878800" y="1801544"/>
            <a:ext cx="2377500" cy="54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Piles</a:t>
            </a:r>
            <a:endParaRPr/>
          </a:p>
        </p:txBody>
      </p:sp>
      <p:sp>
        <p:nvSpPr>
          <p:cNvPr id="969" name="Google Shape;969;p46"/>
          <p:cNvSpPr txBox="1"/>
          <p:nvPr>
            <p:ph idx="8" type="subTitle"/>
          </p:nvPr>
        </p:nvSpPr>
        <p:spPr>
          <a:xfrm>
            <a:off x="1951224" y="3438775"/>
            <a:ext cx="2377500" cy="54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Ipad</a:t>
            </a:r>
            <a:endParaRPr/>
          </a:p>
        </p:txBody>
      </p:sp>
      <p:grpSp>
        <p:nvGrpSpPr>
          <p:cNvPr id="970" name="Google Shape;970;p46"/>
          <p:cNvGrpSpPr/>
          <p:nvPr/>
        </p:nvGrpSpPr>
        <p:grpSpPr>
          <a:xfrm>
            <a:off x="1045506" y="3614401"/>
            <a:ext cx="502899" cy="502899"/>
            <a:chOff x="858700" y="1967475"/>
            <a:chExt cx="605100" cy="605100"/>
          </a:xfrm>
        </p:grpSpPr>
        <p:sp>
          <p:nvSpPr>
            <p:cNvPr id="971" name="Google Shape;971;p46"/>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6"/>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46"/>
          <p:cNvGrpSpPr/>
          <p:nvPr/>
        </p:nvGrpSpPr>
        <p:grpSpPr>
          <a:xfrm>
            <a:off x="1045556" y="2055134"/>
            <a:ext cx="502800" cy="502800"/>
            <a:chOff x="7014301" y="2017350"/>
            <a:chExt cx="502800" cy="502800"/>
          </a:xfrm>
        </p:grpSpPr>
        <p:sp>
          <p:nvSpPr>
            <p:cNvPr id="974" name="Google Shape;974;p46"/>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6"/>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6" name="Google Shape;976;p46"/>
          <p:cNvSpPr/>
          <p:nvPr/>
        </p:nvSpPr>
        <p:spPr>
          <a:xfrm>
            <a:off x="947500" y="1090313"/>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6"/>
          <p:cNvSpPr/>
          <p:nvPr/>
        </p:nvSpPr>
        <p:spPr>
          <a:xfrm>
            <a:off x="715160" y="941661"/>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6"/>
          <p:cNvSpPr/>
          <p:nvPr/>
        </p:nvSpPr>
        <p:spPr>
          <a:xfrm>
            <a:off x="7971748" y="1042351"/>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grpSp>
        <p:nvGrpSpPr>
          <p:cNvPr id="983" name="Google Shape;983;p47"/>
          <p:cNvGrpSpPr/>
          <p:nvPr/>
        </p:nvGrpSpPr>
        <p:grpSpPr>
          <a:xfrm>
            <a:off x="6351563" y="1232223"/>
            <a:ext cx="1827475" cy="1051350"/>
            <a:chOff x="7146475" y="2190661"/>
            <a:chExt cx="1827475" cy="1051350"/>
          </a:xfrm>
        </p:grpSpPr>
        <p:sp>
          <p:nvSpPr>
            <p:cNvPr id="984" name="Google Shape;984;p47"/>
            <p:cNvSpPr/>
            <p:nvPr/>
          </p:nvSpPr>
          <p:spPr>
            <a:xfrm>
              <a:off x="7236650" y="2282011"/>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5" name="Google Shape;985;p47"/>
            <p:cNvGrpSpPr/>
            <p:nvPr/>
          </p:nvGrpSpPr>
          <p:grpSpPr>
            <a:xfrm>
              <a:off x="7146475" y="2190661"/>
              <a:ext cx="1737300" cy="960000"/>
              <a:chOff x="7146475" y="2190661"/>
              <a:chExt cx="1737300" cy="960000"/>
            </a:xfrm>
          </p:grpSpPr>
          <p:sp>
            <p:nvSpPr>
              <p:cNvPr id="986" name="Google Shape;986;p47"/>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7" name="Google Shape;987;p47"/>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nvGrpSpPr>
            <p:cNvPr id="988" name="Google Shape;988;p47"/>
            <p:cNvGrpSpPr/>
            <p:nvPr/>
          </p:nvGrpSpPr>
          <p:grpSpPr>
            <a:xfrm>
              <a:off x="7300659" y="2505003"/>
              <a:ext cx="1428933" cy="514595"/>
              <a:chOff x="7235888" y="1483625"/>
              <a:chExt cx="1428933" cy="514595"/>
            </a:xfrm>
          </p:grpSpPr>
          <p:sp>
            <p:nvSpPr>
              <p:cNvPr id="989" name="Google Shape;989;p47"/>
              <p:cNvSpPr/>
              <p:nvPr/>
            </p:nvSpPr>
            <p:spPr>
              <a:xfrm>
                <a:off x="7235888" y="1871400"/>
                <a:ext cx="1428933" cy="126821"/>
              </a:xfrm>
              <a:custGeom>
                <a:rect b="b" l="l" r="r" t="t"/>
                <a:pathLst>
                  <a:path extrusionOk="0" h="3342" w="37658">
                    <a:moveTo>
                      <a:pt x="1615" y="0"/>
                    </a:moveTo>
                    <a:cubicBezTo>
                      <a:pt x="709" y="0"/>
                      <a:pt x="0" y="747"/>
                      <a:pt x="0" y="1659"/>
                    </a:cubicBezTo>
                    <a:cubicBezTo>
                      <a:pt x="0" y="2586"/>
                      <a:pt x="732" y="3342"/>
                      <a:pt x="1659" y="3342"/>
                    </a:cubicBezTo>
                    <a:lnTo>
                      <a:pt x="35999" y="3342"/>
                    </a:lnTo>
                    <a:cubicBezTo>
                      <a:pt x="36902" y="3342"/>
                      <a:pt x="37658" y="2586"/>
                      <a:pt x="37658" y="1659"/>
                    </a:cubicBezTo>
                    <a:cubicBezTo>
                      <a:pt x="37658" y="732"/>
                      <a:pt x="36902" y="1"/>
                      <a:pt x="35999" y="1"/>
                    </a:cubicBezTo>
                    <a:lnTo>
                      <a:pt x="1659" y="1"/>
                    </a:lnTo>
                    <a:cubicBezTo>
                      <a:pt x="1644" y="0"/>
                      <a:pt x="1629" y="0"/>
                      <a:pt x="1615"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7"/>
              <p:cNvSpPr/>
              <p:nvPr/>
            </p:nvSpPr>
            <p:spPr>
              <a:xfrm>
                <a:off x="7235888" y="1871400"/>
                <a:ext cx="878275" cy="126821"/>
              </a:xfrm>
              <a:custGeom>
                <a:rect b="b" l="l" r="r" t="t"/>
                <a:pathLst>
                  <a:path extrusionOk="0" h="3342" w="23146">
                    <a:moveTo>
                      <a:pt x="1615" y="0"/>
                    </a:moveTo>
                    <a:cubicBezTo>
                      <a:pt x="709" y="0"/>
                      <a:pt x="0" y="747"/>
                      <a:pt x="0" y="1659"/>
                    </a:cubicBezTo>
                    <a:cubicBezTo>
                      <a:pt x="0" y="2586"/>
                      <a:pt x="732" y="3342"/>
                      <a:pt x="1659" y="3342"/>
                    </a:cubicBezTo>
                    <a:lnTo>
                      <a:pt x="23146" y="3342"/>
                    </a:lnTo>
                    <a:lnTo>
                      <a:pt x="23146" y="1"/>
                    </a:lnTo>
                    <a:lnTo>
                      <a:pt x="1659" y="1"/>
                    </a:lnTo>
                    <a:cubicBezTo>
                      <a:pt x="1644" y="0"/>
                      <a:pt x="1629" y="0"/>
                      <a:pt x="1615" y="0"/>
                    </a:cubicBezTo>
                    <a:close/>
                  </a:path>
                </a:pathLst>
              </a:cu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7"/>
              <p:cNvSpPr/>
              <p:nvPr/>
            </p:nvSpPr>
            <p:spPr>
              <a:xfrm>
                <a:off x="7813392" y="1483625"/>
                <a:ext cx="601580" cy="327677"/>
              </a:xfrm>
              <a:custGeom>
                <a:rect b="b" l="l" r="r" t="t"/>
                <a:pathLst>
                  <a:path extrusionOk="0" h="8635" w="15854">
                    <a:moveTo>
                      <a:pt x="0" y="0"/>
                    </a:moveTo>
                    <a:lnTo>
                      <a:pt x="0" y="6927"/>
                    </a:lnTo>
                    <a:lnTo>
                      <a:pt x="6415" y="6927"/>
                    </a:lnTo>
                    <a:cubicBezTo>
                      <a:pt x="6707" y="6927"/>
                      <a:pt x="7000" y="7098"/>
                      <a:pt x="7171" y="7366"/>
                    </a:cubicBezTo>
                    <a:lnTo>
                      <a:pt x="7927" y="8634"/>
                    </a:lnTo>
                    <a:lnTo>
                      <a:pt x="8683" y="7366"/>
                    </a:lnTo>
                    <a:cubicBezTo>
                      <a:pt x="8829" y="7098"/>
                      <a:pt x="9122" y="6927"/>
                      <a:pt x="9415" y="6927"/>
                    </a:cubicBezTo>
                    <a:lnTo>
                      <a:pt x="15854" y="6927"/>
                    </a:lnTo>
                    <a:lnTo>
                      <a:pt x="15854" y="0"/>
                    </a:ln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7"/>
              <p:cNvSpPr/>
              <p:nvPr/>
            </p:nvSpPr>
            <p:spPr>
              <a:xfrm>
                <a:off x="7913912" y="1585322"/>
                <a:ext cx="396487" cy="56656"/>
              </a:xfrm>
              <a:custGeom>
                <a:rect b="b" l="l" r="r" t="t"/>
                <a:pathLst>
                  <a:path extrusionOk="0" h="1493" w="10449">
                    <a:moveTo>
                      <a:pt x="966" y="1"/>
                    </a:moveTo>
                    <a:cubicBezTo>
                      <a:pt x="1" y="1"/>
                      <a:pt x="8" y="1492"/>
                      <a:pt x="988" y="1492"/>
                    </a:cubicBezTo>
                    <a:cubicBezTo>
                      <a:pt x="1003" y="1492"/>
                      <a:pt x="1018" y="1492"/>
                      <a:pt x="1034" y="1491"/>
                    </a:cubicBezTo>
                    <a:lnTo>
                      <a:pt x="9522" y="1491"/>
                    </a:lnTo>
                    <a:cubicBezTo>
                      <a:pt x="10448" y="1418"/>
                      <a:pt x="10448" y="52"/>
                      <a:pt x="9522" y="3"/>
                    </a:cubicBezTo>
                    <a:lnTo>
                      <a:pt x="1034" y="3"/>
                    </a:lnTo>
                    <a:cubicBezTo>
                      <a:pt x="1011" y="2"/>
                      <a:pt x="988" y="1"/>
                      <a:pt x="966"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3" name="Google Shape;993;p47"/>
          <p:cNvSpPr txBox="1"/>
          <p:nvPr>
            <p:ph type="title"/>
          </p:nvPr>
        </p:nvSpPr>
        <p:spPr>
          <a:xfrm>
            <a:off x="2057400" y="1984565"/>
            <a:ext cx="50292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Expérimentation</a:t>
            </a:r>
            <a:endParaRPr/>
          </a:p>
        </p:txBody>
      </p:sp>
      <p:sp>
        <p:nvSpPr>
          <p:cNvPr id="994" name="Google Shape;994;p47"/>
          <p:cNvSpPr txBox="1"/>
          <p:nvPr>
            <p:ph idx="1" type="subTitle"/>
          </p:nvPr>
        </p:nvSpPr>
        <p:spPr>
          <a:xfrm>
            <a:off x="2655473" y="2549025"/>
            <a:ext cx="3728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(30 minutes)</a:t>
            </a:r>
            <a:endParaRPr sz="2800"/>
          </a:p>
        </p:txBody>
      </p:sp>
      <p:grpSp>
        <p:nvGrpSpPr>
          <p:cNvPr id="995" name="Google Shape;995;p47"/>
          <p:cNvGrpSpPr/>
          <p:nvPr/>
        </p:nvGrpSpPr>
        <p:grpSpPr>
          <a:xfrm>
            <a:off x="463651" y="1220603"/>
            <a:ext cx="502899" cy="502899"/>
            <a:chOff x="858700" y="1967475"/>
            <a:chExt cx="605100" cy="605100"/>
          </a:xfrm>
        </p:grpSpPr>
        <p:sp>
          <p:nvSpPr>
            <p:cNvPr id="996" name="Google Shape;996;p47"/>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7"/>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47"/>
          <p:cNvGrpSpPr/>
          <p:nvPr/>
        </p:nvGrpSpPr>
        <p:grpSpPr>
          <a:xfrm>
            <a:off x="463651" y="1906497"/>
            <a:ext cx="502800" cy="502800"/>
            <a:chOff x="7014301" y="2017350"/>
            <a:chExt cx="502800" cy="502800"/>
          </a:xfrm>
        </p:grpSpPr>
        <p:sp>
          <p:nvSpPr>
            <p:cNvPr id="999" name="Google Shape;999;p47"/>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7"/>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1" name="Google Shape;1001;p47"/>
          <p:cNvGrpSpPr/>
          <p:nvPr/>
        </p:nvGrpSpPr>
        <p:grpSpPr>
          <a:xfrm>
            <a:off x="463651" y="445094"/>
            <a:ext cx="629846" cy="592514"/>
            <a:chOff x="463701" y="2217961"/>
            <a:chExt cx="629846" cy="592514"/>
          </a:xfrm>
        </p:grpSpPr>
        <p:sp>
          <p:nvSpPr>
            <p:cNvPr id="1002" name="Google Shape;1002;p47"/>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7"/>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7"/>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5" name="Google Shape;1005;p47"/>
            <p:cNvGrpSpPr/>
            <p:nvPr/>
          </p:nvGrpSpPr>
          <p:grpSpPr>
            <a:xfrm>
              <a:off x="773496" y="2217961"/>
              <a:ext cx="320051" cy="298703"/>
              <a:chOff x="1023863" y="2896525"/>
              <a:chExt cx="240875" cy="219425"/>
            </a:xfrm>
          </p:grpSpPr>
          <p:sp>
            <p:nvSpPr>
              <p:cNvPr id="1006" name="Google Shape;1006;p47"/>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7"/>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08" name="Google Shape;1008;p47"/>
          <p:cNvSpPr/>
          <p:nvPr/>
        </p:nvSpPr>
        <p:spPr>
          <a:xfrm>
            <a:off x="1646925" y="13816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7"/>
          <p:cNvSpPr/>
          <p:nvPr/>
        </p:nvSpPr>
        <p:spPr>
          <a:xfrm>
            <a:off x="7031613" y="405820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7"/>
          <p:cNvSpPr/>
          <p:nvPr/>
        </p:nvSpPr>
        <p:spPr>
          <a:xfrm>
            <a:off x="6799273" y="3909555"/>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47"/>
          <p:cNvGrpSpPr/>
          <p:nvPr/>
        </p:nvGrpSpPr>
        <p:grpSpPr>
          <a:xfrm>
            <a:off x="404600" y="4046486"/>
            <a:ext cx="621000" cy="621000"/>
            <a:chOff x="416300" y="4058211"/>
            <a:chExt cx="621000" cy="621000"/>
          </a:xfrm>
        </p:grpSpPr>
        <p:sp>
          <p:nvSpPr>
            <p:cNvPr id="1012" name="Google Shape;1012;p47"/>
            <p:cNvSpPr/>
            <p:nvPr/>
          </p:nvSpPr>
          <p:spPr>
            <a:xfrm>
              <a:off x="475400" y="4117311"/>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7"/>
            <p:cNvSpPr/>
            <p:nvPr/>
          </p:nvSpPr>
          <p:spPr>
            <a:xfrm rot="2700000">
              <a:off x="507243" y="4149154"/>
              <a:ext cx="439113" cy="439113"/>
            </a:xfrm>
            <a:prstGeom prst="plus">
              <a:avLst>
                <a:gd fmla="val 42536"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grpSp>
        <p:nvGrpSpPr>
          <p:cNvPr id="1018" name="Google Shape;1018;p48"/>
          <p:cNvGrpSpPr/>
          <p:nvPr/>
        </p:nvGrpSpPr>
        <p:grpSpPr>
          <a:xfrm>
            <a:off x="998034" y="801999"/>
            <a:ext cx="493304" cy="493304"/>
            <a:chOff x="6221117" y="3926992"/>
            <a:chExt cx="493304" cy="493304"/>
          </a:xfrm>
        </p:grpSpPr>
        <p:sp>
          <p:nvSpPr>
            <p:cNvPr id="1019" name="Google Shape;1019;p48"/>
            <p:cNvSpPr/>
            <p:nvPr/>
          </p:nvSpPr>
          <p:spPr>
            <a:xfrm>
              <a:off x="6221117" y="3926992"/>
              <a:ext cx="493304" cy="493304"/>
            </a:xfrm>
            <a:custGeom>
              <a:rect b="b" l="l" r="r" t="t"/>
              <a:pathLst>
                <a:path extrusionOk="0" h="14952" w="14952">
                  <a:moveTo>
                    <a:pt x="1220" y="0"/>
                  </a:moveTo>
                  <a:cubicBezTo>
                    <a:pt x="562" y="0"/>
                    <a:pt x="1" y="561"/>
                    <a:pt x="1" y="1220"/>
                  </a:cubicBezTo>
                  <a:lnTo>
                    <a:pt x="1" y="13732"/>
                  </a:lnTo>
                  <a:cubicBezTo>
                    <a:pt x="1" y="14415"/>
                    <a:pt x="562" y="14951"/>
                    <a:pt x="1220" y="14951"/>
                  </a:cubicBezTo>
                  <a:lnTo>
                    <a:pt x="13732" y="14951"/>
                  </a:lnTo>
                  <a:cubicBezTo>
                    <a:pt x="14391" y="14951"/>
                    <a:pt x="14952" y="14415"/>
                    <a:pt x="14952" y="13732"/>
                  </a:cubicBezTo>
                  <a:lnTo>
                    <a:pt x="14952" y="1220"/>
                  </a:lnTo>
                  <a:cubicBezTo>
                    <a:pt x="14952" y="561"/>
                    <a:pt x="14391" y="0"/>
                    <a:pt x="13732" y="0"/>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8"/>
            <p:cNvSpPr/>
            <p:nvPr/>
          </p:nvSpPr>
          <p:spPr>
            <a:xfrm>
              <a:off x="6307745" y="4013620"/>
              <a:ext cx="320046" cy="320046"/>
            </a:xfrm>
            <a:custGeom>
              <a:rect b="b" l="l" r="r" t="t"/>
              <a:pathLst>
                <a:path extrusionOk="0" h="8513" w="8513">
                  <a:moveTo>
                    <a:pt x="4268" y="3172"/>
                  </a:moveTo>
                  <a:cubicBezTo>
                    <a:pt x="5219" y="3172"/>
                    <a:pt x="5707" y="4342"/>
                    <a:pt x="5024" y="5025"/>
                  </a:cubicBezTo>
                  <a:cubicBezTo>
                    <a:pt x="4804" y="5246"/>
                    <a:pt x="4532" y="5344"/>
                    <a:pt x="4265" y="5344"/>
                  </a:cubicBezTo>
                  <a:cubicBezTo>
                    <a:pt x="3707" y="5344"/>
                    <a:pt x="3171" y="4913"/>
                    <a:pt x="3171" y="4269"/>
                  </a:cubicBezTo>
                  <a:cubicBezTo>
                    <a:pt x="3171" y="3659"/>
                    <a:pt x="3659" y="3172"/>
                    <a:pt x="4268" y="3172"/>
                  </a:cubicBezTo>
                  <a:close/>
                  <a:moveTo>
                    <a:pt x="4707" y="1"/>
                  </a:moveTo>
                  <a:lnTo>
                    <a:pt x="4634" y="757"/>
                  </a:lnTo>
                  <a:cubicBezTo>
                    <a:pt x="4512" y="757"/>
                    <a:pt x="4390" y="733"/>
                    <a:pt x="4268" y="733"/>
                  </a:cubicBezTo>
                  <a:cubicBezTo>
                    <a:pt x="4000" y="733"/>
                    <a:pt x="3756" y="781"/>
                    <a:pt x="3488" y="830"/>
                  </a:cubicBezTo>
                  <a:lnTo>
                    <a:pt x="3317" y="74"/>
                  </a:lnTo>
                  <a:cubicBezTo>
                    <a:pt x="2537" y="269"/>
                    <a:pt x="1805" y="659"/>
                    <a:pt x="1220" y="1245"/>
                  </a:cubicBezTo>
                  <a:lnTo>
                    <a:pt x="1781" y="1781"/>
                  </a:lnTo>
                  <a:cubicBezTo>
                    <a:pt x="1512" y="2074"/>
                    <a:pt x="1293" y="2367"/>
                    <a:pt x="1122" y="2732"/>
                  </a:cubicBezTo>
                  <a:lnTo>
                    <a:pt x="415" y="2391"/>
                  </a:lnTo>
                  <a:cubicBezTo>
                    <a:pt x="146" y="2976"/>
                    <a:pt x="0" y="3611"/>
                    <a:pt x="0" y="4245"/>
                  </a:cubicBezTo>
                  <a:cubicBezTo>
                    <a:pt x="0" y="4415"/>
                    <a:pt x="0" y="4586"/>
                    <a:pt x="24" y="4757"/>
                  </a:cubicBezTo>
                  <a:lnTo>
                    <a:pt x="781" y="4659"/>
                  </a:lnTo>
                  <a:cubicBezTo>
                    <a:pt x="829" y="5050"/>
                    <a:pt x="951" y="5415"/>
                    <a:pt x="1122" y="5757"/>
                  </a:cubicBezTo>
                  <a:lnTo>
                    <a:pt x="415" y="6098"/>
                  </a:lnTo>
                  <a:cubicBezTo>
                    <a:pt x="781" y="6830"/>
                    <a:pt x="1317" y="7440"/>
                    <a:pt x="2024" y="7879"/>
                  </a:cubicBezTo>
                  <a:lnTo>
                    <a:pt x="2439" y="7220"/>
                  </a:lnTo>
                  <a:cubicBezTo>
                    <a:pt x="2756" y="7415"/>
                    <a:pt x="3098" y="7562"/>
                    <a:pt x="3488" y="7659"/>
                  </a:cubicBezTo>
                  <a:lnTo>
                    <a:pt x="3317" y="8415"/>
                  </a:lnTo>
                  <a:cubicBezTo>
                    <a:pt x="3610" y="8464"/>
                    <a:pt x="3951" y="8513"/>
                    <a:pt x="4268" y="8513"/>
                  </a:cubicBezTo>
                  <a:cubicBezTo>
                    <a:pt x="4756" y="8513"/>
                    <a:pt x="5244" y="8415"/>
                    <a:pt x="5707" y="8269"/>
                  </a:cubicBezTo>
                  <a:lnTo>
                    <a:pt x="5439" y="7537"/>
                  </a:lnTo>
                  <a:cubicBezTo>
                    <a:pt x="5805" y="7415"/>
                    <a:pt x="6146" y="7220"/>
                    <a:pt x="6439" y="7001"/>
                  </a:cubicBezTo>
                  <a:lnTo>
                    <a:pt x="6927" y="7610"/>
                  </a:lnTo>
                  <a:cubicBezTo>
                    <a:pt x="7561" y="7098"/>
                    <a:pt x="8024" y="6415"/>
                    <a:pt x="8293" y="5635"/>
                  </a:cubicBezTo>
                  <a:lnTo>
                    <a:pt x="7585" y="5391"/>
                  </a:lnTo>
                  <a:cubicBezTo>
                    <a:pt x="7707" y="5025"/>
                    <a:pt x="7756" y="4659"/>
                    <a:pt x="7780" y="4269"/>
                  </a:cubicBezTo>
                  <a:lnTo>
                    <a:pt x="7976" y="4269"/>
                  </a:lnTo>
                  <a:lnTo>
                    <a:pt x="8512" y="4318"/>
                  </a:lnTo>
                  <a:lnTo>
                    <a:pt x="8512" y="4269"/>
                  </a:lnTo>
                  <a:cubicBezTo>
                    <a:pt x="8512" y="3440"/>
                    <a:pt x="8293" y="2635"/>
                    <a:pt x="7854" y="1952"/>
                  </a:cubicBezTo>
                  <a:lnTo>
                    <a:pt x="7219" y="2367"/>
                  </a:lnTo>
                  <a:cubicBezTo>
                    <a:pt x="7000" y="2050"/>
                    <a:pt x="6756" y="1757"/>
                    <a:pt x="6463" y="1537"/>
                  </a:cubicBezTo>
                  <a:lnTo>
                    <a:pt x="6927" y="928"/>
                  </a:lnTo>
                  <a:cubicBezTo>
                    <a:pt x="6293" y="391"/>
                    <a:pt x="5512" y="74"/>
                    <a:pt x="470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48"/>
          <p:cNvGrpSpPr/>
          <p:nvPr/>
        </p:nvGrpSpPr>
        <p:grpSpPr>
          <a:xfrm>
            <a:off x="7620811" y="797200"/>
            <a:ext cx="502903" cy="502903"/>
            <a:chOff x="5527763" y="4002275"/>
            <a:chExt cx="502903" cy="502903"/>
          </a:xfrm>
        </p:grpSpPr>
        <p:sp>
          <p:nvSpPr>
            <p:cNvPr id="1022" name="Google Shape;1022;p48"/>
            <p:cNvSpPr/>
            <p:nvPr/>
          </p:nvSpPr>
          <p:spPr>
            <a:xfrm>
              <a:off x="5527763" y="4002275"/>
              <a:ext cx="502903" cy="502903"/>
            </a:xfrm>
            <a:custGeom>
              <a:rect b="b" l="l" r="r" t="t"/>
              <a:pathLst>
                <a:path extrusionOk="0" h="14708" w="14708">
                  <a:moveTo>
                    <a:pt x="2123" y="0"/>
                  </a:moveTo>
                  <a:cubicBezTo>
                    <a:pt x="952" y="0"/>
                    <a:pt x="1" y="951"/>
                    <a:pt x="1" y="2122"/>
                  </a:cubicBezTo>
                  <a:lnTo>
                    <a:pt x="1" y="12585"/>
                  </a:lnTo>
                  <a:cubicBezTo>
                    <a:pt x="1" y="13780"/>
                    <a:pt x="952" y="14707"/>
                    <a:pt x="2123" y="14707"/>
                  </a:cubicBezTo>
                  <a:lnTo>
                    <a:pt x="12586" y="14707"/>
                  </a:lnTo>
                  <a:cubicBezTo>
                    <a:pt x="13756" y="14707"/>
                    <a:pt x="14708" y="13780"/>
                    <a:pt x="14708" y="12585"/>
                  </a:cubicBezTo>
                  <a:lnTo>
                    <a:pt x="14708" y="2122"/>
                  </a:lnTo>
                  <a:cubicBezTo>
                    <a:pt x="14708" y="951"/>
                    <a:pt x="13756" y="0"/>
                    <a:pt x="12586"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8"/>
            <p:cNvSpPr/>
            <p:nvPr/>
          </p:nvSpPr>
          <p:spPr>
            <a:xfrm>
              <a:off x="5619196" y="4093708"/>
              <a:ext cx="320037" cy="320038"/>
            </a:xfrm>
            <a:custGeom>
              <a:rect b="b" l="l" r="r" t="t"/>
              <a:pathLst>
                <a:path extrusionOk="0" h="4610" w="4805">
                  <a:moveTo>
                    <a:pt x="3537" y="0"/>
                  </a:moveTo>
                  <a:lnTo>
                    <a:pt x="1707" y="2415"/>
                  </a:lnTo>
                  <a:lnTo>
                    <a:pt x="927" y="1878"/>
                  </a:lnTo>
                  <a:lnTo>
                    <a:pt x="0" y="3171"/>
                  </a:lnTo>
                  <a:lnTo>
                    <a:pt x="2049" y="4610"/>
                  </a:lnTo>
                  <a:lnTo>
                    <a:pt x="4805" y="976"/>
                  </a:lnTo>
                  <a:lnTo>
                    <a:pt x="3537" y="0"/>
                  </a:lnTo>
                  <a:close/>
                </a:path>
              </a:pathLst>
            </a:cu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4" name="Google Shape;1024;p48"/>
          <p:cNvSpPr txBox="1"/>
          <p:nvPr>
            <p:ph type="title"/>
          </p:nvPr>
        </p:nvSpPr>
        <p:spPr>
          <a:xfrm>
            <a:off x="715100" y="731400"/>
            <a:ext cx="77139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Activités co-construites</a:t>
            </a:r>
            <a:endParaRPr/>
          </a:p>
        </p:txBody>
      </p:sp>
      <p:sp>
        <p:nvSpPr>
          <p:cNvPr id="1025" name="Google Shape;1025;p48"/>
          <p:cNvSpPr txBox="1"/>
          <p:nvPr>
            <p:ph idx="1" type="body"/>
          </p:nvPr>
        </p:nvSpPr>
        <p:spPr>
          <a:xfrm>
            <a:off x="715100" y="1417200"/>
            <a:ext cx="7713900" cy="36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Dans le cadre d’un groupe de développement en 2024-2025</a:t>
            </a:r>
            <a:endParaRPr b="1" sz="1200"/>
          </a:p>
        </p:txBody>
      </p:sp>
      <p:graphicFrame>
        <p:nvGraphicFramePr>
          <p:cNvPr id="1026" name="Google Shape;1026;p48"/>
          <p:cNvGraphicFramePr/>
          <p:nvPr/>
        </p:nvGraphicFramePr>
        <p:xfrm>
          <a:off x="715100" y="1915544"/>
          <a:ext cx="3000000" cy="3000000"/>
        </p:xfrm>
        <a:graphic>
          <a:graphicData uri="http://schemas.openxmlformats.org/drawingml/2006/table">
            <a:tbl>
              <a:tblPr>
                <a:noFill/>
                <a:tableStyleId>{4EDAAE7F-2604-4771-90E6-CDB63583AAC5}</a:tableStyleId>
              </a:tblPr>
              <a:tblGrid>
                <a:gridCol w="2381775"/>
                <a:gridCol w="5332125"/>
              </a:tblGrid>
              <a:tr h="350500">
                <a:tc>
                  <a:txBody>
                    <a:bodyPr/>
                    <a:lstStyle/>
                    <a:p>
                      <a:pPr indent="0" lvl="0" marL="0" rtl="0" algn="l">
                        <a:spcBef>
                          <a:spcPts val="0"/>
                        </a:spcBef>
                        <a:spcAft>
                          <a:spcPts val="0"/>
                        </a:spcAft>
                        <a:buNone/>
                      </a:pPr>
                      <a:r>
                        <a:rPr b="1" lang="en" sz="1500" u="sng">
                          <a:solidFill>
                            <a:schemeClr val="hlink"/>
                          </a:solidFill>
                          <a:latin typeface="Karla"/>
                          <a:ea typeface="Karla"/>
                          <a:cs typeface="Karla"/>
                          <a:sym typeface="Karla"/>
                          <a:hlinkClick r:id="rId3"/>
                        </a:rPr>
                        <a:t>Pour tous</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500">
                          <a:latin typeface="Karla"/>
                          <a:ea typeface="Karla"/>
                          <a:cs typeface="Karla"/>
                          <a:sym typeface="Karla"/>
                        </a:rPr>
                        <a:t>Défis </a:t>
                      </a:r>
                      <a:r>
                        <a:rPr b="1" lang="en" sz="1500">
                          <a:latin typeface="Karla"/>
                          <a:ea typeface="Karla"/>
                          <a:cs typeface="Karla"/>
                          <a:sym typeface="Karla"/>
                        </a:rPr>
                        <a:t>d'initiation à Micro:bit en mathématique</a:t>
                      </a:r>
                      <a:endParaRPr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05700">
                <a:tc>
                  <a:txBody>
                    <a:bodyPr/>
                    <a:lstStyle/>
                    <a:p>
                      <a:pPr indent="0" lvl="0" marL="0" rtl="0" algn="l">
                        <a:spcBef>
                          <a:spcPts val="0"/>
                        </a:spcBef>
                        <a:spcAft>
                          <a:spcPts val="0"/>
                        </a:spcAft>
                        <a:buNone/>
                      </a:pPr>
                      <a:r>
                        <a:rPr b="1" lang="en" sz="1500" u="sng">
                          <a:solidFill>
                            <a:schemeClr val="hlink"/>
                          </a:solidFill>
                          <a:latin typeface="Karla"/>
                          <a:ea typeface="Karla"/>
                          <a:cs typeface="Karla"/>
                          <a:sym typeface="Karla"/>
                          <a:hlinkClick r:id="rId4"/>
                        </a:rPr>
                        <a:t>Primaire 3e cycle</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Karla"/>
                          <a:ea typeface="Karla"/>
                          <a:cs typeface="Karla"/>
                          <a:sym typeface="Karla"/>
                        </a:rPr>
                        <a:t>Jeu de fractions équivalentes</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 sz="1500" u="sng">
                          <a:solidFill>
                            <a:schemeClr val="hlink"/>
                          </a:solidFill>
                          <a:latin typeface="Karla"/>
                          <a:ea typeface="Karla"/>
                          <a:cs typeface="Karla"/>
                          <a:sym typeface="Karla"/>
                          <a:hlinkClick r:id="rId5"/>
                        </a:rPr>
                        <a:t>Secondaire 1er cycle</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Karla"/>
                          <a:ea typeface="Karla"/>
                          <a:cs typeface="Karla"/>
                          <a:sym typeface="Karla"/>
                        </a:rPr>
                        <a:t>Les suites arithmétiques</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 sz="1500" u="sng">
                          <a:solidFill>
                            <a:schemeClr val="hlink"/>
                          </a:solidFill>
                          <a:latin typeface="Karla"/>
                          <a:ea typeface="Karla"/>
                          <a:cs typeface="Karla"/>
                          <a:sym typeface="Karla"/>
                          <a:hlinkClick r:id="rId6"/>
                        </a:rPr>
                        <a:t>Secondaire 2e cycle</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500">
                          <a:solidFill>
                            <a:schemeClr val="dk1"/>
                          </a:solidFill>
                          <a:latin typeface="Karla"/>
                          <a:ea typeface="Karla"/>
                          <a:cs typeface="Karla"/>
                          <a:sym typeface="Karla"/>
                        </a:rPr>
                        <a:t>Fonctions du 1er degré</a:t>
                      </a:r>
                      <a:endParaRPr b="1" sz="1500">
                        <a:solidFill>
                          <a:schemeClr val="dk1"/>
                        </a:solidFill>
                        <a:latin typeface="Karla"/>
                        <a:ea typeface="Karla"/>
                        <a:cs typeface="Karla"/>
                        <a:sym typeface="Karla"/>
                      </a:endParaRPr>
                    </a:p>
                    <a:p>
                      <a:pPr indent="0" lvl="0" marL="0" rtl="0" algn="l">
                        <a:spcBef>
                          <a:spcPts val="0"/>
                        </a:spcBef>
                        <a:spcAft>
                          <a:spcPts val="0"/>
                        </a:spcAft>
                        <a:buNone/>
                      </a:pPr>
                      <a:r>
                        <a:rPr b="1" lang="en" sz="1500">
                          <a:solidFill>
                            <a:schemeClr val="dk1"/>
                          </a:solidFill>
                          <a:latin typeface="Karla"/>
                          <a:ea typeface="Karla"/>
                          <a:cs typeface="Karla"/>
                          <a:sym typeface="Karla"/>
                        </a:rPr>
                        <a:t>La machine à équations</a:t>
                      </a:r>
                      <a:endParaRPr b="1" sz="1500">
                        <a:solidFill>
                          <a:schemeClr val="dk1"/>
                        </a:solidFill>
                        <a:latin typeface="Karla"/>
                        <a:ea typeface="Karla"/>
                        <a:cs typeface="Karla"/>
                        <a:sym typeface="Karla"/>
                      </a:endParaRPr>
                    </a:p>
                    <a:p>
                      <a:pPr indent="0" lvl="0" marL="0" rtl="0" algn="l">
                        <a:spcBef>
                          <a:spcPts val="0"/>
                        </a:spcBef>
                        <a:spcAft>
                          <a:spcPts val="0"/>
                        </a:spcAft>
                        <a:buNone/>
                      </a:pPr>
                      <a:r>
                        <a:rPr b="1" lang="en" sz="1500">
                          <a:solidFill>
                            <a:schemeClr val="dk1"/>
                          </a:solidFill>
                          <a:latin typeface="Karla"/>
                          <a:ea typeface="Karla"/>
                          <a:cs typeface="Karla"/>
                          <a:sym typeface="Karla"/>
                        </a:rPr>
                        <a:t>Les meilleures mitaines</a:t>
                      </a:r>
                      <a:endParaRPr b="1" sz="1500">
                        <a:solidFill>
                          <a:schemeClr val="dk1"/>
                        </a:solidFill>
                        <a:latin typeface="Karla"/>
                        <a:ea typeface="Karla"/>
                        <a:cs typeface="Karla"/>
                        <a:sym typeface="Karla"/>
                      </a:endParaRPr>
                    </a:p>
                    <a:p>
                      <a:pPr indent="0" lvl="0" marL="0" rtl="0" algn="l">
                        <a:spcBef>
                          <a:spcPts val="0"/>
                        </a:spcBef>
                        <a:spcAft>
                          <a:spcPts val="0"/>
                        </a:spcAft>
                        <a:buNone/>
                      </a:pPr>
                      <a:r>
                        <a:rPr b="1" lang="en" sz="1500">
                          <a:solidFill>
                            <a:schemeClr val="dk1"/>
                          </a:solidFill>
                          <a:latin typeface="Karla"/>
                          <a:ea typeface="Karla"/>
                          <a:cs typeface="Karla"/>
                          <a:sym typeface="Karla"/>
                        </a:rPr>
                        <a:t>Les inéquations</a:t>
                      </a:r>
                      <a:endParaRPr b="1" sz="1500">
                        <a:solidFill>
                          <a:schemeClr val="dk1"/>
                        </a:solidFill>
                        <a:latin typeface="Karla"/>
                        <a:ea typeface="Karla"/>
                        <a:cs typeface="Karla"/>
                        <a:sym typeface="Karla"/>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027" name="Google Shape;1027;p48"/>
          <p:cNvSpPr/>
          <p:nvPr/>
        </p:nvSpPr>
        <p:spPr>
          <a:xfrm>
            <a:off x="947450" y="1565988"/>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8"/>
          <p:cNvSpPr/>
          <p:nvPr/>
        </p:nvSpPr>
        <p:spPr>
          <a:xfrm>
            <a:off x="715110" y="1417336"/>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8"/>
          <p:cNvSpPr/>
          <p:nvPr/>
        </p:nvSpPr>
        <p:spPr>
          <a:xfrm>
            <a:off x="7971698" y="1518025"/>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31"/>
          <p:cNvPicPr preferRelativeResize="0"/>
          <p:nvPr/>
        </p:nvPicPr>
        <p:blipFill>
          <a:blip r:embed="rId3">
            <a:alphaModFix/>
          </a:blip>
          <a:stretch>
            <a:fillRect/>
          </a:stretch>
        </p:blipFill>
        <p:spPr>
          <a:xfrm>
            <a:off x="0" y="-76100"/>
            <a:ext cx="9016901" cy="521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49"/>
          <p:cNvSpPr txBox="1"/>
          <p:nvPr>
            <p:ph type="title"/>
          </p:nvPr>
        </p:nvSpPr>
        <p:spPr>
          <a:xfrm>
            <a:off x="714325" y="731400"/>
            <a:ext cx="3674700" cy="9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Retour</a:t>
            </a:r>
            <a:endParaRPr/>
          </a:p>
        </p:txBody>
      </p:sp>
      <p:sp>
        <p:nvSpPr>
          <p:cNvPr id="1035" name="Google Shape;1035;p49"/>
          <p:cNvSpPr txBox="1"/>
          <p:nvPr>
            <p:ph idx="1" type="subTitle"/>
          </p:nvPr>
        </p:nvSpPr>
        <p:spPr>
          <a:xfrm>
            <a:off x="757822" y="1569611"/>
            <a:ext cx="3674700" cy="1847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700"/>
              <a:t>Questions ?</a:t>
            </a:r>
            <a:endParaRPr b="1" sz="2700"/>
          </a:p>
          <a:p>
            <a:pPr indent="0" lvl="0" marL="0" rtl="0" algn="l">
              <a:spcBef>
                <a:spcPts val="0"/>
              </a:spcBef>
              <a:spcAft>
                <a:spcPts val="0"/>
              </a:spcAft>
              <a:buNone/>
            </a:pPr>
            <a:r>
              <a:t/>
            </a:r>
            <a:endParaRPr b="1" sz="2700"/>
          </a:p>
          <a:p>
            <a:pPr indent="0" lvl="0" marL="0" rtl="0" algn="l">
              <a:spcBef>
                <a:spcPts val="0"/>
              </a:spcBef>
              <a:spcAft>
                <a:spcPts val="0"/>
              </a:spcAft>
              <a:buNone/>
            </a:pPr>
            <a:r>
              <a:rPr b="1" lang="en" sz="2700"/>
              <a:t>Avez-vous d’autres bonnes idées </a:t>
            </a:r>
            <a:r>
              <a:rPr b="1" lang="en" sz="2700"/>
              <a:t>?</a:t>
            </a:r>
            <a:endParaRPr b="1" sz="2700"/>
          </a:p>
        </p:txBody>
      </p:sp>
      <p:grpSp>
        <p:nvGrpSpPr>
          <p:cNvPr id="1036" name="Google Shape;1036;p49"/>
          <p:cNvGrpSpPr/>
          <p:nvPr/>
        </p:nvGrpSpPr>
        <p:grpSpPr>
          <a:xfrm>
            <a:off x="4754850" y="887475"/>
            <a:ext cx="3763400" cy="3725700"/>
            <a:chOff x="4754850" y="887475"/>
            <a:chExt cx="3763400" cy="3725700"/>
          </a:xfrm>
        </p:grpSpPr>
        <p:sp>
          <p:nvSpPr>
            <p:cNvPr id="1037" name="Google Shape;1037;p49"/>
            <p:cNvSpPr/>
            <p:nvPr/>
          </p:nvSpPr>
          <p:spPr>
            <a:xfrm>
              <a:off x="4844450" y="978975"/>
              <a:ext cx="3673800" cy="3634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8" name="Google Shape;1038;p49"/>
            <p:cNvGrpSpPr/>
            <p:nvPr/>
          </p:nvGrpSpPr>
          <p:grpSpPr>
            <a:xfrm>
              <a:off x="4754850" y="887475"/>
              <a:ext cx="3674404" cy="3616200"/>
              <a:chOff x="4754850" y="887475"/>
              <a:chExt cx="3674404" cy="3616200"/>
            </a:xfrm>
          </p:grpSpPr>
          <p:sp>
            <p:nvSpPr>
              <p:cNvPr id="1039" name="Google Shape;1039;p49"/>
              <p:cNvSpPr/>
              <p:nvPr/>
            </p:nvSpPr>
            <p:spPr>
              <a:xfrm>
                <a:off x="4754850" y="887475"/>
                <a:ext cx="3673800" cy="3616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0" name="Google Shape;1040;p49"/>
              <p:cNvCxnSpPr/>
              <p:nvPr/>
            </p:nvCxnSpPr>
            <p:spPr>
              <a:xfrm>
                <a:off x="4755154" y="1253333"/>
                <a:ext cx="3674100" cy="0"/>
              </a:xfrm>
              <a:prstGeom prst="straightConnector1">
                <a:avLst/>
              </a:prstGeom>
              <a:noFill/>
              <a:ln cap="flat" cmpd="sng" w="28575">
                <a:solidFill>
                  <a:schemeClr val="dk1"/>
                </a:solidFill>
                <a:prstDash val="solid"/>
                <a:round/>
                <a:headEnd len="med" w="med" type="none"/>
                <a:tailEnd len="med" w="med" type="none"/>
              </a:ln>
            </p:spPr>
          </p:cxnSp>
          <p:grpSp>
            <p:nvGrpSpPr>
              <p:cNvPr id="1041" name="Google Shape;1041;p49"/>
              <p:cNvGrpSpPr/>
              <p:nvPr/>
            </p:nvGrpSpPr>
            <p:grpSpPr>
              <a:xfrm>
                <a:off x="7492324" y="978977"/>
                <a:ext cx="845101" cy="183000"/>
                <a:chOff x="1605849" y="363963"/>
                <a:chExt cx="845101" cy="183000"/>
              </a:xfrm>
            </p:grpSpPr>
            <p:sp>
              <p:nvSpPr>
                <p:cNvPr id="1042" name="Google Shape;1042;p49"/>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3" name="Google Shape;1043;p49"/>
                <p:cNvGrpSpPr/>
                <p:nvPr/>
              </p:nvGrpSpPr>
              <p:grpSpPr>
                <a:xfrm>
                  <a:off x="2267950" y="363963"/>
                  <a:ext cx="183000" cy="183000"/>
                  <a:chOff x="8225400" y="367488"/>
                  <a:chExt cx="183000" cy="183000"/>
                </a:xfrm>
              </p:grpSpPr>
              <p:cxnSp>
                <p:nvCxnSpPr>
                  <p:cNvPr id="1044" name="Google Shape;1044;p49"/>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045" name="Google Shape;1045;p49"/>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cxnSp>
              <p:nvCxnSpPr>
                <p:cNvPr id="1046" name="Google Shape;1046;p49"/>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grpSp>
      <p:sp>
        <p:nvSpPr>
          <p:cNvPr id="1047" name="Google Shape;1047;p49"/>
          <p:cNvSpPr/>
          <p:nvPr/>
        </p:nvSpPr>
        <p:spPr>
          <a:xfrm>
            <a:off x="1500283" y="431258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9"/>
          <p:cNvSpPr/>
          <p:nvPr/>
        </p:nvSpPr>
        <p:spPr>
          <a:xfrm>
            <a:off x="1964428" y="4161752"/>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9"/>
          <p:cNvSpPr/>
          <p:nvPr/>
        </p:nvSpPr>
        <p:spPr>
          <a:xfrm>
            <a:off x="714314" y="400843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0" name="Google Shape;1050;p49"/>
          <p:cNvPicPr preferRelativeResize="0"/>
          <p:nvPr/>
        </p:nvPicPr>
        <p:blipFill>
          <a:blip r:embed="rId3">
            <a:alphaModFix/>
          </a:blip>
          <a:stretch>
            <a:fillRect/>
          </a:stretch>
        </p:blipFill>
        <p:spPr>
          <a:xfrm>
            <a:off x="4821399" y="1418275"/>
            <a:ext cx="3542275" cy="2894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grpSp>
        <p:nvGrpSpPr>
          <p:cNvPr id="1055" name="Google Shape;1055;p50"/>
          <p:cNvGrpSpPr/>
          <p:nvPr/>
        </p:nvGrpSpPr>
        <p:grpSpPr>
          <a:xfrm>
            <a:off x="4754850" y="1251997"/>
            <a:ext cx="3763400" cy="3725700"/>
            <a:chOff x="4754850" y="887475"/>
            <a:chExt cx="3763400" cy="3725700"/>
          </a:xfrm>
        </p:grpSpPr>
        <p:sp>
          <p:nvSpPr>
            <p:cNvPr id="1056" name="Google Shape;1056;p50"/>
            <p:cNvSpPr/>
            <p:nvPr/>
          </p:nvSpPr>
          <p:spPr>
            <a:xfrm>
              <a:off x="4844450" y="978975"/>
              <a:ext cx="3673800" cy="3634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50"/>
            <p:cNvGrpSpPr/>
            <p:nvPr/>
          </p:nvGrpSpPr>
          <p:grpSpPr>
            <a:xfrm>
              <a:off x="4754850" y="887475"/>
              <a:ext cx="3674404" cy="3616200"/>
              <a:chOff x="4754850" y="887475"/>
              <a:chExt cx="3674404" cy="3616200"/>
            </a:xfrm>
          </p:grpSpPr>
          <p:sp>
            <p:nvSpPr>
              <p:cNvPr id="1058" name="Google Shape;1058;p50"/>
              <p:cNvSpPr/>
              <p:nvPr/>
            </p:nvSpPr>
            <p:spPr>
              <a:xfrm>
                <a:off x="4754850" y="887475"/>
                <a:ext cx="3673800" cy="3616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9" name="Google Shape;1059;p50"/>
              <p:cNvCxnSpPr/>
              <p:nvPr/>
            </p:nvCxnSpPr>
            <p:spPr>
              <a:xfrm>
                <a:off x="4755154" y="1253333"/>
                <a:ext cx="3674100" cy="0"/>
              </a:xfrm>
              <a:prstGeom prst="straightConnector1">
                <a:avLst/>
              </a:prstGeom>
              <a:noFill/>
              <a:ln cap="flat" cmpd="sng" w="28575">
                <a:solidFill>
                  <a:schemeClr val="dk1"/>
                </a:solidFill>
                <a:prstDash val="solid"/>
                <a:round/>
                <a:headEnd len="med" w="med" type="none"/>
                <a:tailEnd len="med" w="med" type="none"/>
              </a:ln>
            </p:spPr>
          </p:cxnSp>
          <p:grpSp>
            <p:nvGrpSpPr>
              <p:cNvPr id="1060" name="Google Shape;1060;p50"/>
              <p:cNvGrpSpPr/>
              <p:nvPr/>
            </p:nvGrpSpPr>
            <p:grpSpPr>
              <a:xfrm>
                <a:off x="7492324" y="978977"/>
                <a:ext cx="845101" cy="183000"/>
                <a:chOff x="1605849" y="363963"/>
                <a:chExt cx="845101" cy="183000"/>
              </a:xfrm>
            </p:grpSpPr>
            <p:sp>
              <p:nvSpPr>
                <p:cNvPr id="1061" name="Google Shape;1061;p50"/>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2" name="Google Shape;1062;p50"/>
                <p:cNvGrpSpPr/>
                <p:nvPr/>
              </p:nvGrpSpPr>
              <p:grpSpPr>
                <a:xfrm>
                  <a:off x="2267950" y="363963"/>
                  <a:ext cx="183000" cy="183000"/>
                  <a:chOff x="8225400" y="367488"/>
                  <a:chExt cx="183000" cy="183000"/>
                </a:xfrm>
              </p:grpSpPr>
              <p:cxnSp>
                <p:nvCxnSpPr>
                  <p:cNvPr id="1063" name="Google Shape;1063;p50"/>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1064" name="Google Shape;1064;p50"/>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cxnSp>
              <p:nvCxnSpPr>
                <p:cNvPr id="1065" name="Google Shape;1065;p50"/>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grpSp>
      <p:sp>
        <p:nvSpPr>
          <p:cNvPr id="1066" name="Google Shape;1066;p50"/>
          <p:cNvSpPr txBox="1"/>
          <p:nvPr>
            <p:ph idx="1" type="subTitle"/>
          </p:nvPr>
        </p:nvSpPr>
        <p:spPr>
          <a:xfrm>
            <a:off x="758597" y="1600325"/>
            <a:ext cx="3674100" cy="1339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500"/>
              <a:t>N’hésitez pas à communiquer avec nous!</a:t>
            </a:r>
            <a:endParaRPr b="1" sz="2300"/>
          </a:p>
        </p:txBody>
      </p:sp>
      <p:sp>
        <p:nvSpPr>
          <p:cNvPr id="1067" name="Google Shape;1067;p50"/>
          <p:cNvSpPr/>
          <p:nvPr/>
        </p:nvSpPr>
        <p:spPr>
          <a:xfrm>
            <a:off x="1501058" y="396883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0"/>
          <p:cNvSpPr/>
          <p:nvPr/>
        </p:nvSpPr>
        <p:spPr>
          <a:xfrm>
            <a:off x="715089" y="366468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9" name="Google Shape;1069;p50"/>
          <p:cNvGrpSpPr/>
          <p:nvPr/>
        </p:nvGrpSpPr>
        <p:grpSpPr>
          <a:xfrm>
            <a:off x="5037791" y="2017577"/>
            <a:ext cx="3108869" cy="2451545"/>
            <a:chOff x="4992012" y="1988941"/>
            <a:chExt cx="3200400" cy="2519574"/>
          </a:xfrm>
        </p:grpSpPr>
        <p:sp>
          <p:nvSpPr>
            <p:cNvPr id="1070" name="Google Shape;1070;p50"/>
            <p:cNvSpPr/>
            <p:nvPr/>
          </p:nvSpPr>
          <p:spPr>
            <a:xfrm>
              <a:off x="4992012" y="1988941"/>
              <a:ext cx="3200400" cy="2136300"/>
            </a:xfrm>
            <a:prstGeom prst="roundRect">
              <a:avLst>
                <a:gd fmla="val 6620"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0"/>
            <p:cNvSpPr/>
            <p:nvPr/>
          </p:nvSpPr>
          <p:spPr>
            <a:xfrm>
              <a:off x="6538881" y="3911740"/>
              <a:ext cx="106800" cy="1068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0"/>
            <p:cNvSpPr/>
            <p:nvPr/>
          </p:nvSpPr>
          <p:spPr>
            <a:xfrm>
              <a:off x="5151750" y="2144425"/>
              <a:ext cx="2880300" cy="1619400"/>
            </a:xfrm>
            <a:prstGeom prst="roundRect">
              <a:avLst>
                <a:gd fmla="val 0"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0"/>
            <p:cNvSpPr/>
            <p:nvPr/>
          </p:nvSpPr>
          <p:spPr>
            <a:xfrm>
              <a:off x="5983800" y="4127123"/>
              <a:ext cx="1216207" cy="381392"/>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50"/>
          <p:cNvGrpSpPr/>
          <p:nvPr/>
        </p:nvGrpSpPr>
        <p:grpSpPr>
          <a:xfrm>
            <a:off x="8177500" y="535000"/>
            <a:ext cx="502800" cy="502800"/>
            <a:chOff x="1627550" y="2017350"/>
            <a:chExt cx="502800" cy="502800"/>
          </a:xfrm>
        </p:grpSpPr>
        <p:sp>
          <p:nvSpPr>
            <p:cNvPr id="1075" name="Google Shape;1075;p50"/>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0"/>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50"/>
          <p:cNvGrpSpPr/>
          <p:nvPr/>
        </p:nvGrpSpPr>
        <p:grpSpPr>
          <a:xfrm>
            <a:off x="3563251" y="3497697"/>
            <a:ext cx="836668" cy="1371596"/>
            <a:chOff x="2771692" y="3497697"/>
            <a:chExt cx="836668" cy="1371596"/>
          </a:xfrm>
        </p:grpSpPr>
        <p:sp>
          <p:nvSpPr>
            <p:cNvPr id="1078" name="Google Shape;1078;p50"/>
            <p:cNvSpPr/>
            <p:nvPr/>
          </p:nvSpPr>
          <p:spPr>
            <a:xfrm>
              <a:off x="2771692" y="3497697"/>
              <a:ext cx="836668" cy="1371596"/>
            </a:xfrm>
            <a:custGeom>
              <a:rect b="b" l="l" r="r" t="t"/>
              <a:pathLst>
                <a:path extrusionOk="0" h="15683" w="9513">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0"/>
            <p:cNvSpPr/>
            <p:nvPr/>
          </p:nvSpPr>
          <p:spPr>
            <a:xfrm>
              <a:off x="2771692" y="3497697"/>
              <a:ext cx="836668" cy="1371596"/>
            </a:xfrm>
            <a:custGeom>
              <a:rect b="b" l="l" r="r" t="t"/>
              <a:pathLst>
                <a:path extrusionOk="0" h="15683" w="9513">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0"/>
            <p:cNvSpPr/>
            <p:nvPr/>
          </p:nvSpPr>
          <p:spPr>
            <a:xfrm>
              <a:off x="3202911" y="3533904"/>
              <a:ext cx="371149" cy="686979"/>
            </a:xfrm>
            <a:custGeom>
              <a:rect b="b" l="l" r="r" t="t"/>
              <a:pathLst>
                <a:path extrusionOk="0" h="7855" w="422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0"/>
            <p:cNvSpPr/>
            <p:nvPr/>
          </p:nvSpPr>
          <p:spPr>
            <a:xfrm>
              <a:off x="3129912" y="3708819"/>
              <a:ext cx="120228" cy="373356"/>
            </a:xfrm>
            <a:custGeom>
              <a:rect b="b" l="l" r="r" t="t"/>
              <a:pathLst>
                <a:path extrusionOk="0" h="4269" w="1367">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0"/>
            <p:cNvSpPr/>
            <p:nvPr/>
          </p:nvSpPr>
          <p:spPr>
            <a:xfrm>
              <a:off x="2806080" y="3533904"/>
              <a:ext cx="371149" cy="686979"/>
            </a:xfrm>
            <a:custGeom>
              <a:rect b="b" l="l" r="r" t="t"/>
              <a:pathLst>
                <a:path extrusionOk="0" h="7855" w="422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2806080" y="4150392"/>
              <a:ext cx="767979" cy="684792"/>
            </a:xfrm>
            <a:custGeom>
              <a:rect b="b" l="l" r="r" t="t"/>
              <a:pathLst>
                <a:path extrusionOk="0" h="7830" w="8732">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3505371" y="4248519"/>
              <a:ext cx="34388" cy="266658"/>
            </a:xfrm>
            <a:custGeom>
              <a:rect b="b" l="l" r="r" t="t"/>
              <a:pathLst>
                <a:path extrusionOk="0" h="3049" w="391">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3202911" y="3533904"/>
              <a:ext cx="371149" cy="633630"/>
            </a:xfrm>
            <a:custGeom>
              <a:rect b="b" l="l" r="r" t="t"/>
              <a:pathLst>
                <a:path extrusionOk="0" h="7245" w="422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0"/>
            <p:cNvSpPr/>
            <p:nvPr/>
          </p:nvSpPr>
          <p:spPr>
            <a:xfrm>
              <a:off x="3329471" y="4150392"/>
              <a:ext cx="246788" cy="667738"/>
            </a:xfrm>
            <a:custGeom>
              <a:rect b="b" l="l" r="r" t="t"/>
              <a:pathLst>
                <a:path extrusionOk="0" h="7635" w="2806">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0"/>
            <p:cNvSpPr/>
            <p:nvPr/>
          </p:nvSpPr>
          <p:spPr>
            <a:xfrm>
              <a:off x="3138531" y="3728060"/>
              <a:ext cx="111609" cy="373356"/>
            </a:xfrm>
            <a:custGeom>
              <a:rect b="b" l="l" r="r" t="t"/>
              <a:pathLst>
                <a:path extrusionOk="0" h="4269" w="1269">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50"/>
          <p:cNvSpPr/>
          <p:nvPr/>
        </p:nvSpPr>
        <p:spPr>
          <a:xfrm>
            <a:off x="1964428" y="3780752"/>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0"/>
          <p:cNvSpPr txBox="1"/>
          <p:nvPr>
            <p:ph type="title"/>
          </p:nvPr>
        </p:nvSpPr>
        <p:spPr>
          <a:xfrm>
            <a:off x="5684050" y="2571750"/>
            <a:ext cx="1905000" cy="68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Merci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093" name="Shape 1093"/>
        <p:cNvGrpSpPr/>
        <p:nvPr/>
      </p:nvGrpSpPr>
      <p:grpSpPr>
        <a:xfrm>
          <a:off x="0" y="0"/>
          <a:ext cx="0" cy="0"/>
          <a:chOff x="0" y="0"/>
          <a:chExt cx="0" cy="0"/>
        </a:xfrm>
      </p:grpSpPr>
      <p:sp>
        <p:nvSpPr>
          <p:cNvPr id="1094" name="Google Shape;1094;p51"/>
          <p:cNvSpPr txBox="1"/>
          <p:nvPr>
            <p:ph type="title"/>
          </p:nvPr>
        </p:nvSpPr>
        <p:spPr>
          <a:xfrm>
            <a:off x="716775" y="510900"/>
            <a:ext cx="77106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Instructions for use</a:t>
            </a:r>
            <a:endParaRPr/>
          </a:p>
        </p:txBody>
      </p:sp>
      <p:sp>
        <p:nvSpPr>
          <p:cNvPr id="1095" name="Google Shape;1095;p51"/>
          <p:cNvSpPr txBox="1"/>
          <p:nvPr/>
        </p:nvSpPr>
        <p:spPr>
          <a:xfrm>
            <a:off x="716700" y="1188000"/>
            <a:ext cx="7710600" cy="3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E2A47"/>
              </a:buClr>
              <a:buSzPts val="1100"/>
              <a:buFont typeface="Arial"/>
              <a:buNone/>
            </a:pPr>
            <a:r>
              <a:rPr lang="en" sz="1100">
                <a:solidFill>
                  <a:schemeClr val="lt1"/>
                </a:solidFill>
              </a:rPr>
              <a:t>If you have a free account, in order to use this template, you must credit </a:t>
            </a:r>
            <a:r>
              <a:rPr b="1" lang="en" sz="1100" u="sng">
                <a:solidFill>
                  <a:schemeClr val="hlink"/>
                </a:solidFill>
                <a:hlinkClick r:id="rId3"/>
              </a:rPr>
              <a:t>Slidesgo</a:t>
            </a:r>
            <a:r>
              <a:rPr b="1" lang="en" sz="1100">
                <a:solidFill>
                  <a:schemeClr val="hlink"/>
                </a:solidFill>
              </a:rPr>
              <a:t> </a:t>
            </a:r>
            <a:r>
              <a:rPr lang="en" sz="1100">
                <a:solidFill>
                  <a:schemeClr val="lt1"/>
                </a:solidFill>
              </a:rPr>
              <a:t>by keeping the </a:t>
            </a:r>
            <a:r>
              <a:rPr b="1" lang="en" sz="1100" u="sng">
                <a:solidFill>
                  <a:schemeClr val="hlink"/>
                </a:solidFill>
                <a:hlinkClick/>
              </a:rPr>
              <a:t>Thanks</a:t>
            </a:r>
            <a:r>
              <a:rPr b="1" lang="en" sz="1100">
                <a:solidFill>
                  <a:schemeClr val="hlink"/>
                </a:solidFill>
              </a:rPr>
              <a:t> </a:t>
            </a:r>
            <a:r>
              <a:rPr lang="en" sz="1100">
                <a:solidFill>
                  <a:schemeClr val="lt1"/>
                </a:solidFill>
              </a:rPr>
              <a:t>slide. Please refer to the next slide to read the instructions for premium users.</a:t>
            </a:r>
            <a:endParaRPr sz="1100">
              <a:solidFill>
                <a:schemeClr val="lt1"/>
              </a:solidFill>
            </a:endParaRPr>
          </a:p>
          <a:p>
            <a:pPr indent="0" lvl="0" marL="0" rtl="0" algn="l">
              <a:spcBef>
                <a:spcPts val="1000"/>
              </a:spcBef>
              <a:spcAft>
                <a:spcPts val="0"/>
              </a:spcAft>
              <a:buClr>
                <a:srgbClr val="0E2A47"/>
              </a:buClr>
              <a:buSzPts val="1100"/>
              <a:buFont typeface="Arial"/>
              <a:buNone/>
            </a:pPr>
            <a:r>
              <a:rPr b="1" lang="en" sz="1100">
                <a:solidFill>
                  <a:schemeClr val="hlink"/>
                </a:solidFill>
              </a:rPr>
              <a:t>As a Free user, you are allowed to:</a:t>
            </a:r>
            <a:endParaRPr b="1" sz="1100">
              <a:solidFill>
                <a:schemeClr val="hlink"/>
              </a:solidFill>
            </a:endParaRPr>
          </a:p>
          <a:p>
            <a:pPr indent="-298450" lvl="0" marL="457200" rtl="0" algn="l">
              <a:spcBef>
                <a:spcPts val="400"/>
              </a:spcBef>
              <a:spcAft>
                <a:spcPts val="0"/>
              </a:spcAft>
              <a:buClr>
                <a:schemeClr val="lt1"/>
              </a:buClr>
              <a:buSzPts val="1100"/>
              <a:buChar char="●"/>
            </a:pPr>
            <a:r>
              <a:rPr lang="en" sz="1100">
                <a:solidFill>
                  <a:schemeClr val="lt1"/>
                </a:solidFill>
              </a:rPr>
              <a:t>Modify this template.</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Use it for both personal and commercial projects.</a:t>
            </a:r>
            <a:endParaRPr sz="1100">
              <a:solidFill>
                <a:schemeClr val="lt1"/>
              </a:solidFill>
            </a:endParaRPr>
          </a:p>
          <a:p>
            <a:pPr indent="0" lvl="0" marL="0" rtl="0" algn="l">
              <a:spcBef>
                <a:spcPts val="1400"/>
              </a:spcBef>
              <a:spcAft>
                <a:spcPts val="0"/>
              </a:spcAft>
              <a:buClr>
                <a:srgbClr val="0E2A47"/>
              </a:buClr>
              <a:buSzPts val="1100"/>
              <a:buFont typeface="Arial"/>
              <a:buNone/>
            </a:pPr>
            <a:r>
              <a:rPr b="1" lang="en" sz="1100">
                <a:solidFill>
                  <a:schemeClr val="hlink"/>
                </a:solidFill>
              </a:rPr>
              <a:t>You are not allowed to:</a:t>
            </a:r>
            <a:endParaRPr b="1" sz="1100">
              <a:solidFill>
                <a:schemeClr val="hlink"/>
              </a:solidFill>
            </a:endParaRPr>
          </a:p>
          <a:p>
            <a:pPr indent="-298450" lvl="0" marL="457200" rtl="0" algn="l">
              <a:spcBef>
                <a:spcPts val="0"/>
              </a:spcBef>
              <a:spcAft>
                <a:spcPts val="0"/>
              </a:spcAft>
              <a:buClr>
                <a:schemeClr val="lt1"/>
              </a:buClr>
              <a:buSzPts val="1100"/>
              <a:buChar char="●"/>
            </a:pPr>
            <a:r>
              <a:rPr lang="en" sz="1100">
                <a:solidFill>
                  <a:schemeClr val="lt1"/>
                </a:solidFill>
              </a:rPr>
              <a:t>Sublicense, sell or rent any of Slidesgo Content (or a modified version of Slidesgo Content).</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Distribute Slidesgo Content unless it has been expressly authorized by Slidesgo.</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Include Slidesgo Content in an online or offline database or file.</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Offer Slidesgo templates (or modified versions of Slidesgo templates) for download.</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Acquire the copyright of Slidesgo Content.</a:t>
            </a:r>
            <a:endParaRPr sz="1100">
              <a:solidFill>
                <a:schemeClr val="lt1"/>
              </a:solidFill>
            </a:endParaRPr>
          </a:p>
          <a:p>
            <a:pPr indent="0" lvl="0" marL="0" rtl="0" algn="l">
              <a:spcBef>
                <a:spcPts val="0"/>
              </a:spcBef>
              <a:spcAft>
                <a:spcPts val="0"/>
              </a:spcAft>
              <a:buClr>
                <a:srgbClr val="0E2A47"/>
              </a:buClr>
              <a:buSzPts val="1100"/>
              <a:buFont typeface="Arial"/>
              <a:buNone/>
            </a:pPr>
            <a:r>
              <a:t/>
            </a:r>
            <a:endParaRPr sz="1100">
              <a:solidFill>
                <a:schemeClr val="lt1"/>
              </a:solidFill>
            </a:endParaRPr>
          </a:p>
          <a:p>
            <a:pPr indent="0" lvl="0" marL="0" rtl="0" algn="l">
              <a:spcBef>
                <a:spcPts val="0"/>
              </a:spcBef>
              <a:spcAft>
                <a:spcPts val="0"/>
              </a:spcAft>
              <a:buClr>
                <a:srgbClr val="0E2A47"/>
              </a:buClr>
              <a:buSzPts val="1100"/>
              <a:buFont typeface="Arial"/>
              <a:buNone/>
            </a:pPr>
            <a:r>
              <a:t/>
            </a:r>
            <a:endParaRPr sz="1100">
              <a:solidFill>
                <a:schemeClr val="lt1"/>
              </a:solidFill>
            </a:endParaRPr>
          </a:p>
          <a:p>
            <a:pPr indent="0" lvl="0" marL="0" rtl="0" algn="l">
              <a:spcBef>
                <a:spcPts val="0"/>
              </a:spcBef>
              <a:spcAft>
                <a:spcPts val="0"/>
              </a:spcAft>
              <a:buClr>
                <a:srgbClr val="0E2A47"/>
              </a:buClr>
              <a:buSzPts val="1100"/>
              <a:buFont typeface="Arial"/>
              <a:buNone/>
            </a:pPr>
            <a:r>
              <a:t/>
            </a:r>
            <a:endParaRPr sz="1100">
              <a:solidFill>
                <a:schemeClr val="lt1"/>
              </a:solidFill>
            </a:endParaRPr>
          </a:p>
          <a:p>
            <a:pPr indent="0" lvl="0" marL="0" rtl="0" algn="ctr">
              <a:spcBef>
                <a:spcPts val="0"/>
              </a:spcBef>
              <a:spcAft>
                <a:spcPts val="0"/>
              </a:spcAft>
              <a:buClr>
                <a:srgbClr val="0E2A47"/>
              </a:buClr>
              <a:buSzPts val="1100"/>
              <a:buFont typeface="Arial"/>
              <a:buNone/>
            </a:pPr>
            <a:r>
              <a:t/>
            </a:r>
            <a:endParaRPr sz="1100">
              <a:solidFill>
                <a:schemeClr val="lt1"/>
              </a:solidFill>
            </a:endParaRPr>
          </a:p>
          <a:p>
            <a:pPr indent="0" lvl="0" marL="0" rtl="0" algn="ctr">
              <a:spcBef>
                <a:spcPts val="0"/>
              </a:spcBef>
              <a:spcAft>
                <a:spcPts val="0"/>
              </a:spcAft>
              <a:buClr>
                <a:srgbClr val="0E2A47"/>
              </a:buClr>
              <a:buSzPts val="1100"/>
              <a:buFont typeface="Arial"/>
              <a:buNone/>
            </a:pPr>
            <a:r>
              <a:rPr lang="en" sz="1100">
                <a:solidFill>
                  <a:schemeClr val="lt1"/>
                </a:solidFill>
              </a:rPr>
              <a:t>For more information about editing slides, please read our FAQs or visit our blog:</a:t>
            </a:r>
            <a:endParaRPr sz="1100">
              <a:solidFill>
                <a:schemeClr val="lt1"/>
              </a:solidFill>
            </a:endParaRPr>
          </a:p>
          <a:p>
            <a:pPr indent="0" lvl="0" marL="0" rtl="0" algn="ctr">
              <a:spcBef>
                <a:spcPts val="0"/>
              </a:spcBef>
              <a:spcAft>
                <a:spcPts val="0"/>
              </a:spcAft>
              <a:buClr>
                <a:srgbClr val="0E2A47"/>
              </a:buClr>
              <a:buSzPts val="1100"/>
              <a:buFont typeface="Arial"/>
              <a:buNone/>
            </a:pPr>
            <a:r>
              <a:rPr b="1" lang="en" sz="1100" u="sng">
                <a:solidFill>
                  <a:schemeClr val="hlink"/>
                </a:solidFill>
                <a:hlinkClick r:id="rId4"/>
              </a:rPr>
              <a:t>https://slidesgo.com/faqs</a:t>
            </a:r>
            <a:r>
              <a:rPr lang="en" sz="1100">
                <a:solidFill>
                  <a:schemeClr val="lt1"/>
                </a:solidFill>
              </a:rPr>
              <a:t> and </a:t>
            </a:r>
            <a:r>
              <a:rPr b="1" lang="en" sz="1100" u="sng">
                <a:solidFill>
                  <a:schemeClr val="hlink"/>
                </a:solidFill>
                <a:hlinkClick r:id="rId5"/>
              </a:rPr>
              <a:t>https://slidesgo.com/slidesgo-school</a:t>
            </a:r>
            <a:endParaRPr sz="10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099" name="Shape 1099"/>
        <p:cNvGrpSpPr/>
        <p:nvPr/>
      </p:nvGrpSpPr>
      <p:grpSpPr>
        <a:xfrm>
          <a:off x="0" y="0"/>
          <a:ext cx="0" cy="0"/>
          <a:chOff x="0" y="0"/>
          <a:chExt cx="0" cy="0"/>
        </a:xfrm>
      </p:grpSpPr>
      <p:pic>
        <p:nvPicPr>
          <p:cNvPr id="1100" name="Google Shape;1100;p52">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2"/>
          <p:cNvSpPr txBox="1"/>
          <p:nvPr>
            <p:ph type="ctrTitle"/>
          </p:nvPr>
        </p:nvSpPr>
        <p:spPr>
          <a:xfrm>
            <a:off x="1828800" y="587696"/>
            <a:ext cx="5486400" cy="246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Micro:bit en</a:t>
            </a:r>
            <a:endParaRPr/>
          </a:p>
          <a:p>
            <a:pPr indent="0" lvl="0" marL="0" rtl="0" algn="ctr">
              <a:spcBef>
                <a:spcPts val="0"/>
              </a:spcBef>
              <a:spcAft>
                <a:spcPts val="0"/>
              </a:spcAft>
              <a:buNone/>
            </a:pPr>
            <a:r>
              <a:rPr lang="en" sz="4700"/>
              <a:t>mathématiques</a:t>
            </a:r>
            <a:endParaRPr sz="4700"/>
          </a:p>
        </p:txBody>
      </p:sp>
      <p:sp>
        <p:nvSpPr>
          <p:cNvPr id="429" name="Google Shape;429;p32"/>
          <p:cNvSpPr txBox="1"/>
          <p:nvPr>
            <p:ph idx="1" type="subTitle"/>
          </p:nvPr>
        </p:nvSpPr>
        <p:spPr>
          <a:xfrm>
            <a:off x="1828800" y="3877100"/>
            <a:ext cx="5486400" cy="677100"/>
          </a:xfrm>
          <a:prstGeom prst="rect">
            <a:avLst/>
          </a:prstGeom>
          <a:solidFill>
            <a:schemeClr val="accent2"/>
          </a:solidFill>
        </p:spPr>
        <p:txBody>
          <a:bodyPr anchorCtr="0" anchor="ctr" bIns="91425" lIns="91425" spcFirstLastPara="1" rIns="91425" wrap="square" tIns="91425">
            <a:spAutoFit/>
          </a:bodyPr>
          <a:lstStyle/>
          <a:p>
            <a:pPr indent="0" lvl="0" marL="0" rtl="0" algn="ctr">
              <a:spcBef>
                <a:spcPts val="0"/>
              </a:spcBef>
              <a:spcAft>
                <a:spcPts val="0"/>
              </a:spcAft>
              <a:buNone/>
            </a:pPr>
            <a:r>
              <a:rPr b="1" lang="en" sz="1600"/>
              <a:t>SÉPAT (UQAT) - 15 mai 2026 - 10h à 12h</a:t>
            </a:r>
            <a:endParaRPr b="1" sz="1600"/>
          </a:p>
          <a:p>
            <a:pPr indent="0" lvl="0" marL="0" rtl="0" algn="ctr">
              <a:spcBef>
                <a:spcPts val="0"/>
              </a:spcBef>
              <a:spcAft>
                <a:spcPts val="0"/>
              </a:spcAft>
              <a:buNone/>
            </a:pPr>
            <a:r>
              <a:rPr b="1" lang="en" sz="1600" u="sng">
                <a:solidFill>
                  <a:schemeClr val="hlink"/>
                </a:solidFill>
                <a:hlinkClick r:id="rId3"/>
              </a:rPr>
              <a:t>campus.recit.qc.ca/microbit15052026</a:t>
            </a:r>
            <a:endParaRPr b="1" sz="1600">
              <a:solidFill>
                <a:srgbClr val="D0174B"/>
              </a:solidFill>
            </a:endParaRPr>
          </a:p>
        </p:txBody>
      </p:sp>
      <p:sp>
        <p:nvSpPr>
          <p:cNvPr id="430" name="Google Shape;430;p32"/>
          <p:cNvSpPr/>
          <p:nvPr/>
        </p:nvSpPr>
        <p:spPr>
          <a:xfrm rot="-2700000">
            <a:off x="7125203" y="4050192"/>
            <a:ext cx="365716" cy="365716"/>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1" name="Google Shape;431;p32"/>
          <p:cNvGrpSpPr/>
          <p:nvPr/>
        </p:nvGrpSpPr>
        <p:grpSpPr>
          <a:xfrm>
            <a:off x="136938" y="2571748"/>
            <a:ext cx="1827475" cy="1051350"/>
            <a:chOff x="274188" y="1278048"/>
            <a:chExt cx="1827475" cy="1051350"/>
          </a:xfrm>
        </p:grpSpPr>
        <p:sp>
          <p:nvSpPr>
            <p:cNvPr id="432" name="Google Shape;432;p32"/>
            <p:cNvSpPr/>
            <p:nvPr/>
          </p:nvSpPr>
          <p:spPr>
            <a:xfrm>
              <a:off x="364363" y="1369398"/>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32"/>
            <p:cNvGrpSpPr/>
            <p:nvPr/>
          </p:nvGrpSpPr>
          <p:grpSpPr>
            <a:xfrm>
              <a:off x="274188" y="1278048"/>
              <a:ext cx="1737300" cy="960000"/>
              <a:chOff x="7146475" y="2190661"/>
              <a:chExt cx="1737300" cy="960000"/>
            </a:xfrm>
          </p:grpSpPr>
          <p:sp>
            <p:nvSpPr>
              <p:cNvPr id="434" name="Google Shape;434;p32"/>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5" name="Google Shape;435;p32"/>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nvGrpSpPr>
            <p:cNvPr id="436" name="Google Shape;436;p32"/>
            <p:cNvGrpSpPr/>
            <p:nvPr/>
          </p:nvGrpSpPr>
          <p:grpSpPr>
            <a:xfrm>
              <a:off x="447057" y="1555937"/>
              <a:ext cx="1391436" cy="587426"/>
              <a:chOff x="817139" y="2952501"/>
              <a:chExt cx="1391436" cy="587426"/>
            </a:xfrm>
          </p:grpSpPr>
          <p:sp>
            <p:nvSpPr>
              <p:cNvPr id="437" name="Google Shape;437;p32"/>
              <p:cNvSpPr/>
              <p:nvPr/>
            </p:nvSpPr>
            <p:spPr>
              <a:xfrm>
                <a:off x="834354" y="3033062"/>
                <a:ext cx="328236" cy="324038"/>
              </a:xfrm>
              <a:custGeom>
                <a:rect b="b" l="l" r="r" t="t"/>
                <a:pathLst>
                  <a:path extrusionOk="0" h="8733" w="8732">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817139" y="3173107"/>
                <a:ext cx="735110" cy="366820"/>
              </a:xfrm>
              <a:custGeom>
                <a:rect b="b" l="l" r="r" t="t"/>
                <a:pathLst>
                  <a:path extrusionOk="0" h="9886" w="19556">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1739143" y="2952501"/>
                <a:ext cx="162314" cy="219958"/>
              </a:xfrm>
              <a:custGeom>
                <a:rect b="b" l="l" r="r" t="t"/>
                <a:pathLst>
                  <a:path extrusionOk="0" h="5928" w="4318">
                    <a:moveTo>
                      <a:pt x="2245" y="1"/>
                    </a:moveTo>
                    <a:cubicBezTo>
                      <a:pt x="1976" y="1"/>
                      <a:pt x="1708" y="25"/>
                      <a:pt x="1440" y="99"/>
                    </a:cubicBezTo>
                    <a:cubicBezTo>
                      <a:pt x="1196" y="147"/>
                      <a:pt x="976" y="245"/>
                      <a:pt x="757" y="367"/>
                    </a:cubicBezTo>
                    <a:cubicBezTo>
                      <a:pt x="489" y="513"/>
                      <a:pt x="245" y="708"/>
                      <a:pt x="1" y="928"/>
                    </a:cubicBezTo>
                    <a:lnTo>
                      <a:pt x="854" y="1952"/>
                    </a:lnTo>
                    <a:cubicBezTo>
                      <a:pt x="1050" y="1757"/>
                      <a:pt x="1269" y="1611"/>
                      <a:pt x="1489" y="1464"/>
                    </a:cubicBezTo>
                    <a:cubicBezTo>
                      <a:pt x="1659" y="1367"/>
                      <a:pt x="1854" y="1318"/>
                      <a:pt x="2049" y="1318"/>
                    </a:cubicBezTo>
                    <a:cubicBezTo>
                      <a:pt x="2196" y="1318"/>
                      <a:pt x="2367" y="1367"/>
                      <a:pt x="2464" y="1440"/>
                    </a:cubicBezTo>
                    <a:cubicBezTo>
                      <a:pt x="2562" y="1538"/>
                      <a:pt x="2635" y="1684"/>
                      <a:pt x="2610" y="1806"/>
                    </a:cubicBezTo>
                    <a:cubicBezTo>
                      <a:pt x="2610" y="1928"/>
                      <a:pt x="2586" y="2050"/>
                      <a:pt x="2537" y="2172"/>
                    </a:cubicBezTo>
                    <a:cubicBezTo>
                      <a:pt x="2488" y="2318"/>
                      <a:pt x="2391" y="2440"/>
                      <a:pt x="2293" y="2562"/>
                    </a:cubicBezTo>
                    <a:cubicBezTo>
                      <a:pt x="2171" y="2733"/>
                      <a:pt x="1879" y="3025"/>
                      <a:pt x="1489" y="3440"/>
                    </a:cubicBezTo>
                    <a:lnTo>
                      <a:pt x="50" y="4903"/>
                    </a:lnTo>
                    <a:lnTo>
                      <a:pt x="50" y="5928"/>
                    </a:lnTo>
                    <a:lnTo>
                      <a:pt x="4318" y="5928"/>
                    </a:lnTo>
                    <a:lnTo>
                      <a:pt x="4318" y="4659"/>
                    </a:lnTo>
                    <a:lnTo>
                      <a:pt x="2098" y="4659"/>
                    </a:lnTo>
                    <a:lnTo>
                      <a:pt x="2098" y="4611"/>
                    </a:lnTo>
                    <a:cubicBezTo>
                      <a:pt x="2757" y="4050"/>
                      <a:pt x="3171" y="3635"/>
                      <a:pt x="3367" y="3440"/>
                    </a:cubicBezTo>
                    <a:cubicBezTo>
                      <a:pt x="3562" y="3245"/>
                      <a:pt x="3708" y="3050"/>
                      <a:pt x="3854" y="2830"/>
                    </a:cubicBezTo>
                    <a:cubicBezTo>
                      <a:pt x="4098" y="2464"/>
                      <a:pt x="4220" y="2025"/>
                      <a:pt x="4220" y="1611"/>
                    </a:cubicBezTo>
                    <a:cubicBezTo>
                      <a:pt x="4220" y="1294"/>
                      <a:pt x="4123" y="1025"/>
                      <a:pt x="3952" y="781"/>
                    </a:cubicBezTo>
                    <a:cubicBezTo>
                      <a:pt x="3781" y="513"/>
                      <a:pt x="3562" y="318"/>
                      <a:pt x="3269" y="196"/>
                    </a:cubicBezTo>
                    <a:cubicBezTo>
                      <a:pt x="2952" y="50"/>
                      <a:pt x="2610" y="1"/>
                      <a:pt x="2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
              <p:cNvSpPr/>
              <p:nvPr/>
            </p:nvSpPr>
            <p:spPr>
              <a:xfrm>
                <a:off x="1926175" y="2955247"/>
                <a:ext cx="129310" cy="217213"/>
              </a:xfrm>
              <a:custGeom>
                <a:rect b="b" l="l" r="r" t="t"/>
                <a:pathLst>
                  <a:path extrusionOk="0" h="5854" w="3440">
                    <a:moveTo>
                      <a:pt x="2000" y="0"/>
                    </a:moveTo>
                    <a:lnTo>
                      <a:pt x="0" y="1659"/>
                    </a:lnTo>
                    <a:lnTo>
                      <a:pt x="805" y="2659"/>
                    </a:lnTo>
                    <a:lnTo>
                      <a:pt x="1488" y="2122"/>
                    </a:lnTo>
                    <a:cubicBezTo>
                      <a:pt x="1610" y="2000"/>
                      <a:pt x="1732" y="1878"/>
                      <a:pt x="1854" y="1732"/>
                    </a:cubicBezTo>
                    <a:lnTo>
                      <a:pt x="1854" y="1732"/>
                    </a:lnTo>
                    <a:cubicBezTo>
                      <a:pt x="1829" y="2049"/>
                      <a:pt x="1829" y="2390"/>
                      <a:pt x="1829" y="2756"/>
                    </a:cubicBezTo>
                    <a:lnTo>
                      <a:pt x="1829" y="5854"/>
                    </a:lnTo>
                    <a:lnTo>
                      <a:pt x="3439" y="5854"/>
                    </a:lnTo>
                    <a:lnTo>
                      <a:pt x="34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2096669" y="2952501"/>
                <a:ext cx="111905" cy="112354"/>
              </a:xfrm>
              <a:custGeom>
                <a:rect b="b" l="l" r="r" t="t"/>
                <a:pathLst>
                  <a:path extrusionOk="0" h="3028" w="2977">
                    <a:moveTo>
                      <a:pt x="1537" y="830"/>
                    </a:moveTo>
                    <a:cubicBezTo>
                      <a:pt x="1806" y="830"/>
                      <a:pt x="1928" y="1050"/>
                      <a:pt x="1928" y="1513"/>
                    </a:cubicBezTo>
                    <a:cubicBezTo>
                      <a:pt x="1928" y="1977"/>
                      <a:pt x="1806" y="2220"/>
                      <a:pt x="1537" y="2220"/>
                    </a:cubicBezTo>
                    <a:cubicBezTo>
                      <a:pt x="1415" y="2220"/>
                      <a:pt x="1293" y="2147"/>
                      <a:pt x="1220" y="2050"/>
                    </a:cubicBezTo>
                    <a:cubicBezTo>
                      <a:pt x="1147" y="1879"/>
                      <a:pt x="1123" y="1684"/>
                      <a:pt x="1123" y="1513"/>
                    </a:cubicBezTo>
                    <a:lnTo>
                      <a:pt x="1147" y="1513"/>
                    </a:lnTo>
                    <a:cubicBezTo>
                      <a:pt x="1147" y="1050"/>
                      <a:pt x="1269" y="830"/>
                      <a:pt x="1537" y="830"/>
                    </a:cubicBezTo>
                    <a:close/>
                    <a:moveTo>
                      <a:pt x="1562" y="1"/>
                    </a:moveTo>
                    <a:cubicBezTo>
                      <a:pt x="1171" y="1"/>
                      <a:pt x="781" y="147"/>
                      <a:pt x="513" y="416"/>
                    </a:cubicBezTo>
                    <a:cubicBezTo>
                      <a:pt x="1" y="1050"/>
                      <a:pt x="1" y="1977"/>
                      <a:pt x="513" y="2611"/>
                    </a:cubicBezTo>
                    <a:cubicBezTo>
                      <a:pt x="764" y="2862"/>
                      <a:pt x="1101" y="3028"/>
                      <a:pt x="1463" y="3028"/>
                    </a:cubicBezTo>
                    <a:cubicBezTo>
                      <a:pt x="1488" y="3028"/>
                      <a:pt x="1513" y="3027"/>
                      <a:pt x="1537" y="3025"/>
                    </a:cubicBezTo>
                    <a:cubicBezTo>
                      <a:pt x="1565" y="3027"/>
                      <a:pt x="1593" y="3028"/>
                      <a:pt x="1621" y="3028"/>
                    </a:cubicBezTo>
                    <a:cubicBezTo>
                      <a:pt x="1980" y="3028"/>
                      <a:pt x="2314" y="2882"/>
                      <a:pt x="2586" y="2611"/>
                    </a:cubicBezTo>
                    <a:cubicBezTo>
                      <a:pt x="2854" y="2318"/>
                      <a:pt x="2976" y="1928"/>
                      <a:pt x="2952" y="1513"/>
                    </a:cubicBezTo>
                    <a:cubicBezTo>
                      <a:pt x="2976" y="1123"/>
                      <a:pt x="2830" y="733"/>
                      <a:pt x="2586" y="416"/>
                    </a:cubicBezTo>
                    <a:cubicBezTo>
                      <a:pt x="2318" y="147"/>
                      <a:pt x="1928" y="1"/>
                      <a:pt x="15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42" name="Google Shape;442;p32"/>
          <p:cNvSpPr/>
          <p:nvPr/>
        </p:nvSpPr>
        <p:spPr>
          <a:xfrm>
            <a:off x="1099325" y="4259275"/>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32"/>
          <p:cNvGrpSpPr/>
          <p:nvPr/>
        </p:nvGrpSpPr>
        <p:grpSpPr>
          <a:xfrm>
            <a:off x="6761147" y="3414805"/>
            <a:ext cx="689546" cy="208288"/>
            <a:chOff x="6761147" y="3414805"/>
            <a:chExt cx="689546" cy="208288"/>
          </a:xfrm>
        </p:grpSpPr>
        <p:sp>
          <p:nvSpPr>
            <p:cNvPr id="444" name="Google Shape;444;p32"/>
            <p:cNvSpPr/>
            <p:nvPr/>
          </p:nvSpPr>
          <p:spPr>
            <a:xfrm>
              <a:off x="6993487" y="356345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6761147" y="3414805"/>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32"/>
          <p:cNvGrpSpPr/>
          <p:nvPr/>
        </p:nvGrpSpPr>
        <p:grpSpPr>
          <a:xfrm>
            <a:off x="136938" y="1047512"/>
            <a:ext cx="1371600" cy="1375875"/>
            <a:chOff x="299013" y="1079125"/>
            <a:chExt cx="1371600" cy="1375875"/>
          </a:xfrm>
        </p:grpSpPr>
        <p:sp>
          <p:nvSpPr>
            <p:cNvPr id="447" name="Google Shape;447;p32"/>
            <p:cNvSpPr/>
            <p:nvPr/>
          </p:nvSpPr>
          <p:spPr>
            <a:xfrm>
              <a:off x="390513" y="1174900"/>
              <a:ext cx="1280100" cy="1280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299013" y="1079125"/>
              <a:ext cx="1280100" cy="1280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 name="Google Shape;449;p32"/>
            <p:cNvGrpSpPr/>
            <p:nvPr/>
          </p:nvGrpSpPr>
          <p:grpSpPr>
            <a:xfrm>
              <a:off x="396400" y="1384064"/>
              <a:ext cx="1085400" cy="635100"/>
              <a:chOff x="396400" y="1399225"/>
              <a:chExt cx="1085400" cy="635100"/>
            </a:xfrm>
          </p:grpSpPr>
          <p:sp>
            <p:nvSpPr>
              <p:cNvPr id="450" name="Google Shape;450;p32"/>
              <p:cNvSpPr/>
              <p:nvPr/>
            </p:nvSpPr>
            <p:spPr>
              <a:xfrm>
                <a:off x="396400" y="1399225"/>
                <a:ext cx="1085400" cy="635100"/>
              </a:xfrm>
              <a:prstGeom prst="roundRect">
                <a:avLst>
                  <a:gd fmla="val 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32"/>
              <p:cNvGrpSpPr/>
              <p:nvPr/>
            </p:nvGrpSpPr>
            <p:grpSpPr>
              <a:xfrm>
                <a:off x="712181" y="1506835"/>
                <a:ext cx="453838" cy="419880"/>
                <a:chOff x="733647" y="1423686"/>
                <a:chExt cx="453838" cy="419880"/>
              </a:xfrm>
            </p:grpSpPr>
            <p:sp>
              <p:nvSpPr>
                <p:cNvPr id="452" name="Google Shape;452;p32"/>
                <p:cNvSpPr/>
                <p:nvPr/>
              </p:nvSpPr>
              <p:spPr>
                <a:xfrm>
                  <a:off x="733647" y="1423686"/>
                  <a:ext cx="453838" cy="419880"/>
                </a:xfrm>
                <a:custGeom>
                  <a:rect b="b" l="l" r="r" t="t"/>
                  <a:pathLst>
                    <a:path extrusionOk="0" h="9055" w="9781">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898875" y="1539755"/>
                  <a:ext cx="163003" cy="188911"/>
                </a:xfrm>
                <a:custGeom>
                  <a:rect b="b" l="l" r="r" t="t"/>
                  <a:pathLst>
                    <a:path extrusionOk="0" h="4074" w="3513">
                      <a:moveTo>
                        <a:pt x="1" y="0"/>
                      </a:moveTo>
                      <a:lnTo>
                        <a:pt x="1" y="4073"/>
                      </a:lnTo>
                      <a:lnTo>
                        <a:pt x="3513" y="2024"/>
                      </a:lnTo>
                      <a:lnTo>
                        <a:pt x="1" y="0"/>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4" name="Google Shape;454;p32"/>
            <p:cNvGrpSpPr/>
            <p:nvPr/>
          </p:nvGrpSpPr>
          <p:grpSpPr>
            <a:xfrm>
              <a:off x="396391" y="2141102"/>
              <a:ext cx="1085342" cy="96171"/>
              <a:chOff x="417899" y="2116530"/>
              <a:chExt cx="1085342" cy="96171"/>
            </a:xfrm>
          </p:grpSpPr>
          <p:sp>
            <p:nvSpPr>
              <p:cNvPr id="455" name="Google Shape;455;p32"/>
              <p:cNvSpPr/>
              <p:nvPr/>
            </p:nvSpPr>
            <p:spPr>
              <a:xfrm>
                <a:off x="417899" y="2116530"/>
                <a:ext cx="1085342" cy="96171"/>
              </a:xfrm>
              <a:custGeom>
                <a:rect b="b" l="l" r="r" t="t"/>
                <a:pathLst>
                  <a:path extrusionOk="0" h="2074" w="23391">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417899" y="2116530"/>
                <a:ext cx="555733" cy="96171"/>
              </a:xfrm>
              <a:custGeom>
                <a:rect b="b" l="l" r="r" t="t"/>
                <a:pathLst>
                  <a:path extrusionOk="0" h="2074" w="11977">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57" name="Google Shape;457;p32"/>
            <p:cNvCxnSpPr/>
            <p:nvPr/>
          </p:nvCxnSpPr>
          <p:spPr>
            <a:xfrm>
              <a:off x="308975" y="1262125"/>
              <a:ext cx="1263300" cy="0"/>
            </a:xfrm>
            <a:prstGeom prst="straightConnector1">
              <a:avLst/>
            </a:prstGeom>
            <a:noFill/>
            <a:ln cap="flat" cmpd="sng" w="28575">
              <a:solidFill>
                <a:schemeClr val="dk1"/>
              </a:solidFill>
              <a:prstDash val="solid"/>
              <a:round/>
              <a:headEnd len="med" w="med" type="none"/>
              <a:tailEnd len="med" w="med" type="none"/>
            </a:ln>
          </p:spPr>
        </p:cxnSp>
      </p:grpSp>
      <p:grpSp>
        <p:nvGrpSpPr>
          <p:cNvPr id="458" name="Google Shape;458;p32"/>
          <p:cNvGrpSpPr/>
          <p:nvPr/>
        </p:nvGrpSpPr>
        <p:grpSpPr>
          <a:xfrm>
            <a:off x="7855413" y="2571747"/>
            <a:ext cx="836668" cy="1371596"/>
            <a:chOff x="2771692" y="3497697"/>
            <a:chExt cx="836668" cy="1371596"/>
          </a:xfrm>
        </p:grpSpPr>
        <p:sp>
          <p:nvSpPr>
            <p:cNvPr id="459" name="Google Shape;459;p32"/>
            <p:cNvSpPr/>
            <p:nvPr/>
          </p:nvSpPr>
          <p:spPr>
            <a:xfrm>
              <a:off x="2771692" y="3497697"/>
              <a:ext cx="836668" cy="1371596"/>
            </a:xfrm>
            <a:custGeom>
              <a:rect b="b" l="l" r="r" t="t"/>
              <a:pathLst>
                <a:path extrusionOk="0" h="15683" w="9513">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2771692" y="3497697"/>
              <a:ext cx="836668" cy="1371596"/>
            </a:xfrm>
            <a:custGeom>
              <a:rect b="b" l="l" r="r" t="t"/>
              <a:pathLst>
                <a:path extrusionOk="0" h="15683" w="9513">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a:off x="3202911" y="3533904"/>
              <a:ext cx="371149" cy="686979"/>
            </a:xfrm>
            <a:custGeom>
              <a:rect b="b" l="l" r="r" t="t"/>
              <a:pathLst>
                <a:path extrusionOk="0" h="7855" w="422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3129912" y="3708819"/>
              <a:ext cx="120228" cy="373356"/>
            </a:xfrm>
            <a:custGeom>
              <a:rect b="b" l="l" r="r" t="t"/>
              <a:pathLst>
                <a:path extrusionOk="0" h="4269" w="1367">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2806080" y="3533904"/>
              <a:ext cx="371149" cy="686979"/>
            </a:xfrm>
            <a:custGeom>
              <a:rect b="b" l="l" r="r" t="t"/>
              <a:pathLst>
                <a:path extrusionOk="0" h="7855" w="422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2806080" y="4150392"/>
              <a:ext cx="767979" cy="684792"/>
            </a:xfrm>
            <a:custGeom>
              <a:rect b="b" l="l" r="r" t="t"/>
              <a:pathLst>
                <a:path extrusionOk="0" h="7830" w="8732">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3505371" y="4248519"/>
              <a:ext cx="34388" cy="266658"/>
            </a:xfrm>
            <a:custGeom>
              <a:rect b="b" l="l" r="r" t="t"/>
              <a:pathLst>
                <a:path extrusionOk="0" h="3049" w="391">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3202911" y="3533904"/>
              <a:ext cx="371149" cy="633630"/>
            </a:xfrm>
            <a:custGeom>
              <a:rect b="b" l="l" r="r" t="t"/>
              <a:pathLst>
                <a:path extrusionOk="0" h="7245" w="422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3329471" y="4150392"/>
              <a:ext cx="246788" cy="667738"/>
            </a:xfrm>
            <a:custGeom>
              <a:rect b="b" l="l" r="r" t="t"/>
              <a:pathLst>
                <a:path extrusionOk="0" h="7635" w="2806">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3138531" y="3728060"/>
              <a:ext cx="111609" cy="373356"/>
            </a:xfrm>
            <a:custGeom>
              <a:rect b="b" l="l" r="r" t="t"/>
              <a:pathLst>
                <a:path extrusionOk="0" h="4269" w="1269">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69" name="Google Shape;469;p32" title="microbit.jpg"/>
          <p:cNvPicPr preferRelativeResize="0"/>
          <p:nvPr/>
        </p:nvPicPr>
        <p:blipFill>
          <a:blip r:embed="rId4">
            <a:alphaModFix/>
          </a:blip>
          <a:stretch>
            <a:fillRect/>
          </a:stretch>
        </p:blipFill>
        <p:spPr>
          <a:xfrm>
            <a:off x="3825413" y="2571750"/>
            <a:ext cx="1493175" cy="1235475"/>
          </a:xfrm>
          <a:prstGeom prst="rect">
            <a:avLst/>
          </a:prstGeom>
          <a:noFill/>
          <a:ln>
            <a:noFill/>
          </a:ln>
        </p:spPr>
      </p:pic>
      <p:pic>
        <p:nvPicPr>
          <p:cNvPr id="470" name="Google Shape;470;p32" title="code-qr (3).png"/>
          <p:cNvPicPr preferRelativeResize="0"/>
          <p:nvPr/>
        </p:nvPicPr>
        <p:blipFill>
          <a:blip r:embed="rId5">
            <a:alphaModFix/>
          </a:blip>
          <a:stretch>
            <a:fillRect/>
          </a:stretch>
        </p:blipFill>
        <p:spPr>
          <a:xfrm>
            <a:off x="7315200" y="989550"/>
            <a:ext cx="1371600" cy="137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txBox="1"/>
          <p:nvPr>
            <p:ph type="title"/>
          </p:nvPr>
        </p:nvSpPr>
        <p:spPr>
          <a:xfrm>
            <a:off x="713232" y="731520"/>
            <a:ext cx="77175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Votre animatrice</a:t>
            </a:r>
            <a:endParaRPr/>
          </a:p>
        </p:txBody>
      </p:sp>
      <p:grpSp>
        <p:nvGrpSpPr>
          <p:cNvPr id="476" name="Google Shape;476;p33"/>
          <p:cNvGrpSpPr/>
          <p:nvPr/>
        </p:nvGrpSpPr>
        <p:grpSpPr>
          <a:xfrm>
            <a:off x="2793598" y="1507113"/>
            <a:ext cx="3515773" cy="1968703"/>
            <a:chOff x="715067" y="1600275"/>
            <a:chExt cx="3763405" cy="2916165"/>
          </a:xfrm>
        </p:grpSpPr>
        <p:sp>
          <p:nvSpPr>
            <p:cNvPr id="477" name="Google Shape;477;p33"/>
            <p:cNvSpPr/>
            <p:nvPr/>
          </p:nvSpPr>
          <p:spPr>
            <a:xfrm>
              <a:off x="804672" y="1691640"/>
              <a:ext cx="3673800" cy="2824800"/>
            </a:xfrm>
            <a:prstGeom prst="roundRect">
              <a:avLst>
                <a:gd fmla="val 0" name="adj"/>
              </a:avLst>
            </a:prstGeom>
            <a:solidFill>
              <a:schemeClr val="dk1"/>
            </a:solidFill>
            <a:ln>
              <a:noFill/>
            </a:ln>
          </p:spPr>
          <p:txBody>
            <a:bodyPr anchorCtr="0" anchor="ctr" bIns="61725" lIns="61725" spcFirstLastPara="1" rIns="61725" wrap="square" tIns="61725">
              <a:noAutofit/>
            </a:bodyPr>
            <a:lstStyle/>
            <a:p>
              <a:pPr indent="0" lvl="0" marL="0" rtl="0" algn="l">
                <a:spcBef>
                  <a:spcPts val="0"/>
                </a:spcBef>
                <a:spcAft>
                  <a:spcPts val="0"/>
                </a:spcAft>
                <a:buNone/>
              </a:pPr>
              <a:r>
                <a:t/>
              </a:r>
              <a:endParaRPr/>
            </a:p>
          </p:txBody>
        </p:sp>
        <p:grpSp>
          <p:nvGrpSpPr>
            <p:cNvPr id="478" name="Google Shape;478;p33"/>
            <p:cNvGrpSpPr/>
            <p:nvPr/>
          </p:nvGrpSpPr>
          <p:grpSpPr>
            <a:xfrm>
              <a:off x="715067" y="1600275"/>
              <a:ext cx="3674345" cy="2824800"/>
              <a:chOff x="715067" y="1600275"/>
              <a:chExt cx="3674345" cy="2824800"/>
            </a:xfrm>
          </p:grpSpPr>
          <p:grpSp>
            <p:nvGrpSpPr>
              <p:cNvPr id="479" name="Google Shape;479;p33"/>
              <p:cNvGrpSpPr/>
              <p:nvPr/>
            </p:nvGrpSpPr>
            <p:grpSpPr>
              <a:xfrm>
                <a:off x="715067" y="1600275"/>
                <a:ext cx="3674345" cy="2824800"/>
                <a:chOff x="715100" y="1600339"/>
                <a:chExt cx="3674713" cy="2824800"/>
              </a:xfrm>
            </p:grpSpPr>
            <p:sp>
              <p:nvSpPr>
                <p:cNvPr id="480" name="Google Shape;480;p33"/>
                <p:cNvSpPr/>
                <p:nvPr/>
              </p:nvSpPr>
              <p:spPr>
                <a:xfrm>
                  <a:off x="715100" y="1600339"/>
                  <a:ext cx="3674100" cy="2824800"/>
                </a:xfrm>
                <a:prstGeom prst="roundRect">
                  <a:avLst>
                    <a:gd fmla="val 0" name="adj"/>
                  </a:avLst>
                </a:prstGeom>
                <a:solidFill>
                  <a:schemeClr val="lt1"/>
                </a:solidFill>
                <a:ln cap="flat" cmpd="sng" w="19300">
                  <a:solidFill>
                    <a:schemeClr val="dk1"/>
                  </a:solidFill>
                  <a:prstDash val="solid"/>
                  <a:round/>
                  <a:headEnd len="sm" w="sm" type="none"/>
                  <a:tailEnd len="sm" w="sm" type="none"/>
                </a:ln>
              </p:spPr>
              <p:txBody>
                <a:bodyPr anchorCtr="0" anchor="ctr" bIns="61725" lIns="61725" spcFirstLastPara="1" rIns="61725" wrap="square" tIns="61725">
                  <a:noAutofit/>
                </a:bodyPr>
                <a:lstStyle/>
                <a:p>
                  <a:pPr indent="0" lvl="0" marL="0" rtl="0" algn="l">
                    <a:spcBef>
                      <a:spcPts val="0"/>
                    </a:spcBef>
                    <a:spcAft>
                      <a:spcPts val="0"/>
                    </a:spcAft>
                    <a:buNone/>
                  </a:pPr>
                  <a:r>
                    <a:t/>
                  </a:r>
                  <a:endParaRPr/>
                </a:p>
              </p:txBody>
            </p:sp>
            <p:cxnSp>
              <p:nvCxnSpPr>
                <p:cNvPr id="481" name="Google Shape;481;p33"/>
                <p:cNvCxnSpPr/>
                <p:nvPr/>
              </p:nvCxnSpPr>
              <p:spPr>
                <a:xfrm>
                  <a:off x="715413" y="1966095"/>
                  <a:ext cx="3674400" cy="0"/>
                </a:xfrm>
                <a:prstGeom prst="straightConnector1">
                  <a:avLst/>
                </a:prstGeom>
                <a:noFill/>
                <a:ln cap="flat" cmpd="sng" w="19300">
                  <a:solidFill>
                    <a:schemeClr val="dk1"/>
                  </a:solidFill>
                  <a:prstDash val="solid"/>
                  <a:round/>
                  <a:headEnd len="med" w="med" type="none"/>
                  <a:tailEnd len="med" w="med" type="none"/>
                </a:ln>
              </p:spPr>
            </p:cxnSp>
          </p:grpSp>
          <p:grpSp>
            <p:nvGrpSpPr>
              <p:cNvPr id="482" name="Google Shape;482;p33"/>
              <p:cNvGrpSpPr/>
              <p:nvPr/>
            </p:nvGrpSpPr>
            <p:grpSpPr>
              <a:xfrm>
                <a:off x="3452549" y="1691675"/>
                <a:ext cx="845101" cy="183000"/>
                <a:chOff x="1605849" y="363963"/>
                <a:chExt cx="845101" cy="183000"/>
              </a:xfrm>
            </p:grpSpPr>
            <p:sp>
              <p:nvSpPr>
                <p:cNvPr id="483" name="Google Shape;483;p33"/>
                <p:cNvSpPr/>
                <p:nvPr/>
              </p:nvSpPr>
              <p:spPr>
                <a:xfrm>
                  <a:off x="1951450" y="367563"/>
                  <a:ext cx="179400" cy="179400"/>
                </a:xfrm>
                <a:prstGeom prst="rect">
                  <a:avLst/>
                </a:prstGeom>
                <a:noFill/>
                <a:ln cap="flat" cmpd="sng" w="19300">
                  <a:solidFill>
                    <a:schemeClr val="dk1"/>
                  </a:solidFill>
                  <a:prstDash val="solid"/>
                  <a:round/>
                  <a:headEnd len="sm" w="sm" type="none"/>
                  <a:tailEnd len="sm" w="sm" type="none"/>
                </a:ln>
              </p:spPr>
              <p:txBody>
                <a:bodyPr anchorCtr="0" anchor="ctr" bIns="61725" lIns="61725" spcFirstLastPara="1" rIns="61725" wrap="square" tIns="61725">
                  <a:noAutofit/>
                </a:bodyPr>
                <a:lstStyle/>
                <a:p>
                  <a:pPr indent="0" lvl="0" marL="0" rtl="0" algn="l">
                    <a:spcBef>
                      <a:spcPts val="0"/>
                    </a:spcBef>
                    <a:spcAft>
                      <a:spcPts val="0"/>
                    </a:spcAft>
                    <a:buNone/>
                  </a:pPr>
                  <a:r>
                    <a:t/>
                  </a:r>
                  <a:endParaRPr/>
                </a:p>
              </p:txBody>
            </p:sp>
            <p:grpSp>
              <p:nvGrpSpPr>
                <p:cNvPr id="484" name="Google Shape;484;p33"/>
                <p:cNvGrpSpPr/>
                <p:nvPr/>
              </p:nvGrpSpPr>
              <p:grpSpPr>
                <a:xfrm>
                  <a:off x="2267950" y="363963"/>
                  <a:ext cx="183000" cy="183000"/>
                  <a:chOff x="8225400" y="367488"/>
                  <a:chExt cx="183000" cy="183000"/>
                </a:xfrm>
              </p:grpSpPr>
              <p:cxnSp>
                <p:nvCxnSpPr>
                  <p:cNvPr id="485" name="Google Shape;485;p33"/>
                  <p:cNvCxnSpPr/>
                  <p:nvPr/>
                </p:nvCxnSpPr>
                <p:spPr>
                  <a:xfrm>
                    <a:off x="8225400" y="367488"/>
                    <a:ext cx="183000" cy="183000"/>
                  </a:xfrm>
                  <a:prstGeom prst="straightConnector1">
                    <a:avLst/>
                  </a:prstGeom>
                  <a:noFill/>
                  <a:ln cap="flat" cmpd="sng" w="19300">
                    <a:solidFill>
                      <a:schemeClr val="dk1"/>
                    </a:solidFill>
                    <a:prstDash val="solid"/>
                    <a:round/>
                    <a:headEnd len="med" w="med" type="none"/>
                    <a:tailEnd len="med" w="med" type="none"/>
                  </a:ln>
                </p:spPr>
              </p:cxnSp>
              <p:cxnSp>
                <p:nvCxnSpPr>
                  <p:cNvPr id="486" name="Google Shape;486;p33"/>
                  <p:cNvCxnSpPr/>
                  <p:nvPr/>
                </p:nvCxnSpPr>
                <p:spPr>
                  <a:xfrm rot="5400000">
                    <a:off x="8225400" y="367488"/>
                    <a:ext cx="183000" cy="183000"/>
                  </a:xfrm>
                  <a:prstGeom prst="straightConnector1">
                    <a:avLst/>
                  </a:prstGeom>
                  <a:noFill/>
                  <a:ln cap="flat" cmpd="sng" w="19300">
                    <a:solidFill>
                      <a:schemeClr val="dk1"/>
                    </a:solidFill>
                    <a:prstDash val="solid"/>
                    <a:round/>
                    <a:headEnd len="med" w="med" type="none"/>
                    <a:tailEnd len="med" w="med" type="none"/>
                  </a:ln>
                </p:spPr>
              </p:cxnSp>
            </p:grpSp>
            <p:cxnSp>
              <p:nvCxnSpPr>
                <p:cNvPr id="487" name="Google Shape;487;p33"/>
                <p:cNvCxnSpPr/>
                <p:nvPr/>
              </p:nvCxnSpPr>
              <p:spPr>
                <a:xfrm>
                  <a:off x="1605849" y="546963"/>
                  <a:ext cx="208500" cy="0"/>
                </a:xfrm>
                <a:prstGeom prst="straightConnector1">
                  <a:avLst/>
                </a:prstGeom>
                <a:noFill/>
                <a:ln cap="flat" cmpd="sng" w="19300">
                  <a:solidFill>
                    <a:schemeClr val="dk1"/>
                  </a:solidFill>
                  <a:prstDash val="solid"/>
                  <a:round/>
                  <a:headEnd len="med" w="med" type="none"/>
                  <a:tailEnd len="med" w="med" type="none"/>
                </a:ln>
              </p:spPr>
            </p:cxnSp>
          </p:grpSp>
        </p:grpSp>
      </p:grpSp>
      <p:sp>
        <p:nvSpPr>
          <p:cNvPr id="488" name="Google Shape;488;p33"/>
          <p:cNvSpPr txBox="1"/>
          <p:nvPr>
            <p:ph idx="3" type="subTitle"/>
          </p:nvPr>
        </p:nvSpPr>
        <p:spPr>
          <a:xfrm>
            <a:off x="3001262" y="2379545"/>
            <a:ext cx="3053700" cy="555300"/>
          </a:xfrm>
          <a:prstGeom prst="rect">
            <a:avLst/>
          </a:prstGeom>
        </p:spPr>
        <p:txBody>
          <a:bodyPr anchorCtr="0" anchor="t" bIns="61725" lIns="61725" spcFirstLastPara="1" rIns="61725" wrap="square" tIns="61725">
            <a:noAutofit/>
          </a:bodyPr>
          <a:lstStyle/>
          <a:p>
            <a:pPr indent="0" lvl="0" marL="0" rtl="0" algn="l">
              <a:spcBef>
                <a:spcPts val="0"/>
              </a:spcBef>
              <a:spcAft>
                <a:spcPts val="0"/>
              </a:spcAft>
              <a:buClr>
                <a:schemeClr val="dk1"/>
              </a:buClr>
              <a:buSzPts val="743"/>
              <a:buFont typeface="Arial"/>
              <a:buNone/>
            </a:pPr>
            <a:r>
              <a:rPr b="1" lang="en" sz="1245"/>
              <a:t>Conseillère pédagogique, RÉCIT MST</a:t>
            </a:r>
            <a:endParaRPr b="1" sz="1245"/>
          </a:p>
          <a:p>
            <a:pPr indent="0" lvl="0" marL="0" rtl="0" algn="l">
              <a:spcBef>
                <a:spcPts val="0"/>
              </a:spcBef>
              <a:spcAft>
                <a:spcPts val="0"/>
              </a:spcAft>
              <a:buClr>
                <a:schemeClr val="dk1"/>
              </a:buClr>
              <a:buSzPts val="743"/>
              <a:buFont typeface="Arial"/>
              <a:buNone/>
            </a:pPr>
            <a:r>
              <a:t/>
            </a:r>
            <a:endParaRPr b="1" sz="1245"/>
          </a:p>
          <a:p>
            <a:pPr indent="0" lvl="0" marL="0" rtl="0" algn="l">
              <a:spcBef>
                <a:spcPts val="0"/>
              </a:spcBef>
              <a:spcAft>
                <a:spcPts val="0"/>
              </a:spcAft>
              <a:buClr>
                <a:schemeClr val="dk1"/>
              </a:buClr>
              <a:buSzPts val="743"/>
              <a:buFont typeface="Arial"/>
              <a:buNone/>
            </a:pPr>
            <a:r>
              <a:rPr b="1" lang="en" sz="1245" u="sng">
                <a:solidFill>
                  <a:schemeClr val="hlink"/>
                </a:solidFill>
                <a:hlinkClick r:id="rId3"/>
              </a:rPr>
              <a:t>stephanie.rioux@recit.gouv.qc.ca</a:t>
            </a:r>
            <a:endParaRPr b="1" sz="1245"/>
          </a:p>
          <a:p>
            <a:pPr indent="0" lvl="0" marL="0" rtl="0" algn="l">
              <a:spcBef>
                <a:spcPts val="0"/>
              </a:spcBef>
              <a:spcAft>
                <a:spcPts val="0"/>
              </a:spcAft>
              <a:buClr>
                <a:schemeClr val="dk1"/>
              </a:buClr>
              <a:buSzPts val="743"/>
              <a:buFont typeface="Arial"/>
              <a:buNone/>
            </a:pPr>
            <a:r>
              <a:t/>
            </a:r>
            <a:endParaRPr b="1" sz="1245"/>
          </a:p>
        </p:txBody>
      </p:sp>
      <p:sp>
        <p:nvSpPr>
          <p:cNvPr id="489" name="Google Shape;489;p33"/>
          <p:cNvSpPr txBox="1"/>
          <p:nvPr>
            <p:ph idx="1" type="subTitle"/>
          </p:nvPr>
        </p:nvSpPr>
        <p:spPr>
          <a:xfrm>
            <a:off x="3001262" y="1876823"/>
            <a:ext cx="2891400" cy="549900"/>
          </a:xfrm>
          <a:prstGeom prst="rect">
            <a:avLst/>
          </a:prstGeom>
        </p:spPr>
        <p:txBody>
          <a:bodyPr anchorCtr="0" anchor="b" bIns="61725" lIns="61725" spcFirstLastPara="1" rIns="61725" wrap="square" tIns="61725">
            <a:noAutofit/>
          </a:bodyPr>
          <a:lstStyle/>
          <a:p>
            <a:pPr indent="0" lvl="0" marL="0" rtl="0" algn="l">
              <a:spcBef>
                <a:spcPts val="0"/>
              </a:spcBef>
              <a:spcAft>
                <a:spcPts val="0"/>
              </a:spcAft>
              <a:buNone/>
            </a:pPr>
            <a:r>
              <a:rPr lang="en" sz="1920"/>
              <a:t>Stéphanie Rioux</a:t>
            </a:r>
            <a:endParaRPr sz="1920"/>
          </a:p>
        </p:txBody>
      </p:sp>
      <p:sp>
        <p:nvSpPr>
          <p:cNvPr id="490" name="Google Shape;490;p33"/>
          <p:cNvSpPr/>
          <p:nvPr/>
        </p:nvSpPr>
        <p:spPr>
          <a:xfrm>
            <a:off x="7971700" y="1081625"/>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7739360" y="932973"/>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3"/>
          <p:cNvSpPr/>
          <p:nvPr/>
        </p:nvSpPr>
        <p:spPr>
          <a:xfrm>
            <a:off x="715160" y="1024125"/>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txBox="1"/>
          <p:nvPr/>
        </p:nvSpPr>
        <p:spPr>
          <a:xfrm>
            <a:off x="419037" y="4618983"/>
            <a:ext cx="7667100" cy="15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Cette présentation est mise à disposition par le </a:t>
            </a:r>
            <a:r>
              <a:rPr b="1" i="0" lang="en" sz="1000" u="sng" cap="none" strike="noStrike">
                <a:solidFill>
                  <a:srgbClr val="18637B"/>
                </a:solidFill>
                <a:latin typeface="Century Gothic"/>
                <a:ea typeface="Century Gothic"/>
                <a:cs typeface="Century Gothic"/>
                <a:sym typeface="Century Gothic"/>
                <a:hlinkClick r:id="rId4">
                  <a:extLst>
                    <a:ext uri="{A12FA001-AC4F-418D-AE19-62706E023703}">
                      <ahyp:hlinkClr val="tx"/>
                    </a:ext>
                  </a:extLst>
                </a:hlinkClick>
              </a:rPr>
              <a:t>RÉCIT MST</a:t>
            </a:r>
            <a:r>
              <a:rPr b="0" i="0" lang="en" sz="1000" u="none" cap="none" strike="noStrike">
                <a:solidFill>
                  <a:srgbClr val="000000"/>
                </a:solidFill>
                <a:latin typeface="Century Gothic"/>
                <a:ea typeface="Century Gothic"/>
                <a:cs typeface="Century Gothic"/>
                <a:sym typeface="Century Gothic"/>
              </a:rPr>
              <a:t>, sauf exception, selon les termes de la</a:t>
            </a:r>
            <a:r>
              <a:rPr b="0" i="0" lang="en" sz="1000" u="none" cap="none" strike="noStrike">
                <a:solidFill>
                  <a:srgbClr val="0000FF"/>
                </a:solidFill>
                <a:latin typeface="Century Gothic"/>
                <a:ea typeface="Century Gothic"/>
                <a:cs typeface="Century Gothic"/>
                <a:sym typeface="Century Gothic"/>
              </a:rPr>
              <a:t> </a:t>
            </a:r>
            <a:r>
              <a:rPr b="1" i="0" lang="en" sz="1000" u="sng" cap="none" strike="noStrike">
                <a:solidFill>
                  <a:srgbClr val="18637B"/>
                </a:solidFill>
                <a:latin typeface="Century Gothic"/>
                <a:ea typeface="Century Gothic"/>
                <a:cs typeface="Century Gothic"/>
                <a:sym typeface="Century Gothic"/>
                <a:hlinkClick r:id="rId5">
                  <a:extLst>
                    <a:ext uri="{A12FA001-AC4F-418D-AE19-62706E023703}">
                      <ahyp:hlinkClr val="tx"/>
                    </a:ext>
                  </a:extLst>
                </a:hlinkClick>
              </a:rPr>
              <a:t>Licence CC</a:t>
            </a:r>
            <a:r>
              <a:rPr b="0" i="0" lang="en" sz="1000" u="none" cap="none" strike="noStrike">
                <a:solidFill>
                  <a:srgbClr val="000000"/>
                </a:solidFill>
                <a:latin typeface="Century Gothic"/>
                <a:ea typeface="Century Gothic"/>
                <a:cs typeface="Century Gothic"/>
                <a:sym typeface="Century Gothic"/>
              </a:rPr>
              <a:t>, 202</a:t>
            </a:r>
            <a:r>
              <a:rPr lang="en" sz="1000">
                <a:latin typeface="Century Gothic"/>
                <a:ea typeface="Century Gothic"/>
                <a:cs typeface="Century Gothic"/>
                <a:sym typeface="Century Gothic"/>
              </a:rPr>
              <a:t>6</a:t>
            </a:r>
            <a:r>
              <a:rPr b="0" i="0" lang="en" sz="1000" u="none" cap="none" strike="noStrike">
                <a:solidFill>
                  <a:srgbClr val="000000"/>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pic>
        <p:nvPicPr>
          <p:cNvPr id="494" name="Google Shape;494;p33">
            <a:hlinkClick r:id="rId6"/>
          </p:cNvPr>
          <p:cNvPicPr preferRelativeResize="0"/>
          <p:nvPr/>
        </p:nvPicPr>
        <p:blipFill rotWithShape="1">
          <a:blip r:embed="rId7">
            <a:alphaModFix/>
          </a:blip>
          <a:srcRect b="0" l="0" r="0" t="0"/>
          <a:stretch/>
        </p:blipFill>
        <p:spPr>
          <a:xfrm>
            <a:off x="7886419" y="4586097"/>
            <a:ext cx="627752" cy="219654"/>
          </a:xfrm>
          <a:prstGeom prst="rect">
            <a:avLst/>
          </a:prstGeom>
          <a:noFill/>
          <a:ln>
            <a:noFill/>
          </a:ln>
        </p:spPr>
      </p:pic>
      <p:sp>
        <p:nvSpPr>
          <p:cNvPr id="495" name="Google Shape;495;p33"/>
          <p:cNvSpPr txBox="1"/>
          <p:nvPr>
            <p:ph idx="1" type="subTitle"/>
          </p:nvPr>
        </p:nvSpPr>
        <p:spPr>
          <a:xfrm>
            <a:off x="1828850" y="3708863"/>
            <a:ext cx="5486400" cy="677100"/>
          </a:xfrm>
          <a:prstGeom prst="rect">
            <a:avLst/>
          </a:prstGeom>
          <a:solidFill>
            <a:schemeClr val="accent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Karla"/>
                <a:ea typeface="Karla"/>
                <a:cs typeface="Karla"/>
                <a:sym typeface="Karla"/>
              </a:rPr>
              <a:t>SÉPAT (UQAT) 2026</a:t>
            </a:r>
            <a:endParaRPr sz="1600">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b="1" lang="en" sz="1600" u="sng">
                <a:solidFill>
                  <a:schemeClr val="hlink"/>
                </a:solidFill>
                <a:latin typeface="Karla"/>
                <a:ea typeface="Karla"/>
                <a:cs typeface="Karla"/>
                <a:sym typeface="Karla"/>
                <a:hlinkClick r:id="rId8"/>
              </a:rPr>
              <a:t>campus.recit.qc.ca/microbit15052026</a:t>
            </a:r>
            <a:endParaRPr sz="1600">
              <a:solidFill>
                <a:srgbClr val="D0174B"/>
              </a:solidFill>
              <a:latin typeface="Karla"/>
              <a:ea typeface="Karla"/>
              <a:cs typeface="Karla"/>
              <a:sym typeface="Karla"/>
            </a:endParaRPr>
          </a:p>
        </p:txBody>
      </p:sp>
      <p:pic>
        <p:nvPicPr>
          <p:cNvPr id="496" name="Google Shape;496;p33" title="code-qr (3).png"/>
          <p:cNvPicPr preferRelativeResize="0"/>
          <p:nvPr/>
        </p:nvPicPr>
        <p:blipFill>
          <a:blip r:embed="rId9">
            <a:alphaModFix/>
          </a:blip>
          <a:stretch>
            <a:fillRect/>
          </a:stretch>
        </p:blipFill>
        <p:spPr>
          <a:xfrm>
            <a:off x="7468175" y="3243423"/>
            <a:ext cx="1142550" cy="114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pSp>
        <p:nvGrpSpPr>
          <p:cNvPr id="501" name="Google Shape;501;p34"/>
          <p:cNvGrpSpPr/>
          <p:nvPr/>
        </p:nvGrpSpPr>
        <p:grpSpPr>
          <a:xfrm>
            <a:off x="6102151" y="1600325"/>
            <a:ext cx="2418050" cy="2916600"/>
            <a:chOff x="6102151" y="1600325"/>
            <a:chExt cx="2418050" cy="2916600"/>
          </a:xfrm>
        </p:grpSpPr>
        <p:sp>
          <p:nvSpPr>
            <p:cNvPr id="502" name="Google Shape;502;p34"/>
            <p:cNvSpPr/>
            <p:nvPr/>
          </p:nvSpPr>
          <p:spPr>
            <a:xfrm>
              <a:off x="6193101" y="1691825"/>
              <a:ext cx="2327100" cy="282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3" name="Google Shape;503;p34"/>
            <p:cNvGrpSpPr/>
            <p:nvPr/>
          </p:nvGrpSpPr>
          <p:grpSpPr>
            <a:xfrm>
              <a:off x="6102151" y="1600325"/>
              <a:ext cx="2327100" cy="2825100"/>
              <a:chOff x="715400" y="1600325"/>
              <a:chExt cx="2327100" cy="2825100"/>
            </a:xfrm>
          </p:grpSpPr>
          <p:sp>
            <p:nvSpPr>
              <p:cNvPr id="504" name="Google Shape;504;p34"/>
              <p:cNvSpPr/>
              <p:nvPr/>
            </p:nvSpPr>
            <p:spPr>
              <a:xfrm>
                <a:off x="715400" y="1600325"/>
                <a:ext cx="2327100" cy="282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5" name="Google Shape;505;p34"/>
              <p:cNvCxnSpPr/>
              <p:nvPr/>
            </p:nvCxnSpPr>
            <p:spPr>
              <a:xfrm>
                <a:off x="715400" y="1783325"/>
                <a:ext cx="23223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506" name="Google Shape;506;p34"/>
          <p:cNvGrpSpPr/>
          <p:nvPr/>
        </p:nvGrpSpPr>
        <p:grpSpPr>
          <a:xfrm>
            <a:off x="3408500" y="1600325"/>
            <a:ext cx="2418600" cy="2916600"/>
            <a:chOff x="3408500" y="1600325"/>
            <a:chExt cx="2418600" cy="2916600"/>
          </a:xfrm>
        </p:grpSpPr>
        <p:sp>
          <p:nvSpPr>
            <p:cNvPr id="507" name="Google Shape;507;p34"/>
            <p:cNvSpPr/>
            <p:nvPr/>
          </p:nvSpPr>
          <p:spPr>
            <a:xfrm>
              <a:off x="3500000" y="1691825"/>
              <a:ext cx="2327100" cy="282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34"/>
            <p:cNvGrpSpPr/>
            <p:nvPr/>
          </p:nvGrpSpPr>
          <p:grpSpPr>
            <a:xfrm>
              <a:off x="3408500" y="1600325"/>
              <a:ext cx="2327100" cy="2825100"/>
              <a:chOff x="715400" y="1600325"/>
              <a:chExt cx="2327100" cy="2825100"/>
            </a:xfrm>
          </p:grpSpPr>
          <p:sp>
            <p:nvSpPr>
              <p:cNvPr id="509" name="Google Shape;509;p34"/>
              <p:cNvSpPr/>
              <p:nvPr/>
            </p:nvSpPr>
            <p:spPr>
              <a:xfrm>
                <a:off x="715400" y="1600325"/>
                <a:ext cx="2327100" cy="282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0" name="Google Shape;510;p34"/>
              <p:cNvCxnSpPr/>
              <p:nvPr/>
            </p:nvCxnSpPr>
            <p:spPr>
              <a:xfrm>
                <a:off x="715400" y="1783325"/>
                <a:ext cx="23223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511" name="Google Shape;511;p34"/>
          <p:cNvGrpSpPr/>
          <p:nvPr/>
        </p:nvGrpSpPr>
        <p:grpSpPr>
          <a:xfrm>
            <a:off x="715400" y="1600325"/>
            <a:ext cx="2418600" cy="2916600"/>
            <a:chOff x="715400" y="1600325"/>
            <a:chExt cx="2418600" cy="2916600"/>
          </a:xfrm>
        </p:grpSpPr>
        <p:sp>
          <p:nvSpPr>
            <p:cNvPr id="512" name="Google Shape;512;p34"/>
            <p:cNvSpPr/>
            <p:nvPr/>
          </p:nvSpPr>
          <p:spPr>
            <a:xfrm>
              <a:off x="806900" y="1691825"/>
              <a:ext cx="2327100" cy="28251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34"/>
            <p:cNvGrpSpPr/>
            <p:nvPr/>
          </p:nvGrpSpPr>
          <p:grpSpPr>
            <a:xfrm>
              <a:off x="715400" y="1600325"/>
              <a:ext cx="2327100" cy="2825100"/>
              <a:chOff x="715400" y="1600325"/>
              <a:chExt cx="2327100" cy="2825100"/>
            </a:xfrm>
          </p:grpSpPr>
          <p:sp>
            <p:nvSpPr>
              <p:cNvPr id="514" name="Google Shape;514;p34"/>
              <p:cNvSpPr/>
              <p:nvPr/>
            </p:nvSpPr>
            <p:spPr>
              <a:xfrm>
                <a:off x="715400" y="1600325"/>
                <a:ext cx="2327100" cy="28251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5" name="Google Shape;515;p34"/>
              <p:cNvCxnSpPr/>
              <p:nvPr/>
            </p:nvCxnSpPr>
            <p:spPr>
              <a:xfrm>
                <a:off x="715400" y="1783325"/>
                <a:ext cx="2322300" cy="0"/>
              </a:xfrm>
              <a:prstGeom prst="straightConnector1">
                <a:avLst/>
              </a:prstGeom>
              <a:noFill/>
              <a:ln cap="flat" cmpd="sng" w="28575">
                <a:solidFill>
                  <a:schemeClr val="dk1"/>
                </a:solidFill>
                <a:prstDash val="solid"/>
                <a:round/>
                <a:headEnd len="med" w="med" type="none"/>
                <a:tailEnd len="med" w="med" type="none"/>
              </a:ln>
            </p:spPr>
          </p:cxnSp>
        </p:grpSp>
      </p:grpSp>
      <p:sp>
        <p:nvSpPr>
          <p:cNvPr id="516" name="Google Shape;516;p34"/>
          <p:cNvSpPr txBox="1"/>
          <p:nvPr>
            <p:ph type="title"/>
          </p:nvPr>
        </p:nvSpPr>
        <p:spPr>
          <a:xfrm>
            <a:off x="713232" y="731520"/>
            <a:ext cx="77175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Objectifs de l’atelier</a:t>
            </a:r>
            <a:endParaRPr/>
          </a:p>
        </p:txBody>
      </p:sp>
      <p:sp>
        <p:nvSpPr>
          <p:cNvPr id="517" name="Google Shape;517;p34"/>
          <p:cNvSpPr txBox="1"/>
          <p:nvPr>
            <p:ph idx="2" type="subTitle"/>
          </p:nvPr>
        </p:nvSpPr>
        <p:spPr>
          <a:xfrm>
            <a:off x="781700" y="2879838"/>
            <a:ext cx="2194500" cy="11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500"/>
              <a:t>Découvrir les usages du Micro:bit en mathématiques.</a:t>
            </a:r>
            <a:endParaRPr b="1" sz="1500"/>
          </a:p>
        </p:txBody>
      </p:sp>
      <p:sp>
        <p:nvSpPr>
          <p:cNvPr id="518" name="Google Shape;518;p34"/>
          <p:cNvSpPr txBox="1"/>
          <p:nvPr>
            <p:ph idx="3" type="subTitle"/>
          </p:nvPr>
        </p:nvSpPr>
        <p:spPr>
          <a:xfrm>
            <a:off x="3475075" y="2879838"/>
            <a:ext cx="2194500" cy="11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500"/>
              <a:t>Explorer des activités pratiques et concrètes.</a:t>
            </a:r>
            <a:endParaRPr b="1" sz="1500"/>
          </a:p>
        </p:txBody>
      </p:sp>
      <p:sp>
        <p:nvSpPr>
          <p:cNvPr id="519" name="Google Shape;519;p34"/>
          <p:cNvSpPr txBox="1"/>
          <p:nvPr>
            <p:ph idx="4" type="subTitle"/>
          </p:nvPr>
        </p:nvSpPr>
        <p:spPr>
          <a:xfrm>
            <a:off x="6167776" y="2879846"/>
            <a:ext cx="2194500" cy="11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500"/>
              <a:t>Réinvestir en classe avec vos élèves.</a:t>
            </a:r>
            <a:endParaRPr b="1" sz="1500"/>
          </a:p>
        </p:txBody>
      </p:sp>
      <p:grpSp>
        <p:nvGrpSpPr>
          <p:cNvPr id="520" name="Google Shape;520;p34"/>
          <p:cNvGrpSpPr/>
          <p:nvPr/>
        </p:nvGrpSpPr>
        <p:grpSpPr>
          <a:xfrm>
            <a:off x="7013577" y="2017301"/>
            <a:ext cx="502899" cy="502899"/>
            <a:chOff x="858700" y="1967475"/>
            <a:chExt cx="605100" cy="605100"/>
          </a:xfrm>
        </p:grpSpPr>
        <p:sp>
          <p:nvSpPr>
            <p:cNvPr id="521" name="Google Shape;521;p34"/>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4"/>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34"/>
          <p:cNvGrpSpPr/>
          <p:nvPr/>
        </p:nvGrpSpPr>
        <p:grpSpPr>
          <a:xfrm>
            <a:off x="4320650" y="2017350"/>
            <a:ext cx="502800" cy="502800"/>
            <a:chOff x="7014301" y="2017350"/>
            <a:chExt cx="502800" cy="502800"/>
          </a:xfrm>
        </p:grpSpPr>
        <p:sp>
          <p:nvSpPr>
            <p:cNvPr id="524" name="Google Shape;524;p34"/>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4"/>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34"/>
          <p:cNvSpPr/>
          <p:nvPr/>
        </p:nvSpPr>
        <p:spPr>
          <a:xfrm>
            <a:off x="7971700" y="1081625"/>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7739360" y="932973"/>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4"/>
          <p:cNvSpPr/>
          <p:nvPr/>
        </p:nvSpPr>
        <p:spPr>
          <a:xfrm>
            <a:off x="715160" y="1252725"/>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9" name="Google Shape;529;p34"/>
          <p:cNvGrpSpPr/>
          <p:nvPr/>
        </p:nvGrpSpPr>
        <p:grpSpPr>
          <a:xfrm>
            <a:off x="1627550" y="2017350"/>
            <a:ext cx="502800" cy="502800"/>
            <a:chOff x="1627550" y="2017350"/>
            <a:chExt cx="502800" cy="502800"/>
          </a:xfrm>
        </p:grpSpPr>
        <p:sp>
          <p:nvSpPr>
            <p:cNvPr id="530" name="Google Shape;530;p34"/>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5"/>
          <p:cNvSpPr txBox="1"/>
          <p:nvPr>
            <p:ph type="title"/>
          </p:nvPr>
        </p:nvSpPr>
        <p:spPr>
          <a:xfrm>
            <a:off x="714250" y="731525"/>
            <a:ext cx="5015700" cy="6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Déroulement de l’atelier </a:t>
            </a:r>
            <a:endParaRPr/>
          </a:p>
        </p:txBody>
      </p:sp>
      <p:sp>
        <p:nvSpPr>
          <p:cNvPr id="537" name="Google Shape;537;p35"/>
          <p:cNvSpPr txBox="1"/>
          <p:nvPr>
            <p:ph idx="1" type="body"/>
          </p:nvPr>
        </p:nvSpPr>
        <p:spPr>
          <a:xfrm>
            <a:off x="715850" y="2016075"/>
            <a:ext cx="5019900" cy="2148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C’est quoi Micro:bit ?</a:t>
            </a:r>
            <a:endParaRPr sz="1900"/>
          </a:p>
          <a:p>
            <a:pPr indent="-349250" lvl="0" marL="457200" rtl="0" algn="l">
              <a:spcBef>
                <a:spcPts val="0"/>
              </a:spcBef>
              <a:spcAft>
                <a:spcPts val="0"/>
              </a:spcAft>
              <a:buSzPts val="1900"/>
              <a:buChar char="■"/>
            </a:pPr>
            <a:r>
              <a:rPr lang="en" sz="1900"/>
              <a:t>Démonstration</a:t>
            </a:r>
            <a:endParaRPr sz="1900"/>
          </a:p>
          <a:p>
            <a:pPr indent="-349250" lvl="0" marL="457200" rtl="0" algn="l">
              <a:spcBef>
                <a:spcPts val="0"/>
              </a:spcBef>
              <a:spcAft>
                <a:spcPts val="0"/>
              </a:spcAft>
              <a:buSzPts val="1900"/>
              <a:buChar char="■"/>
            </a:pPr>
            <a:r>
              <a:rPr b="1" lang="en" sz="1900"/>
              <a:t>Expérimentation - Temps 1</a:t>
            </a:r>
            <a:endParaRPr b="1" sz="1900"/>
          </a:p>
          <a:p>
            <a:pPr indent="-349250" lvl="0" marL="457200" rtl="0" algn="l">
              <a:spcBef>
                <a:spcPts val="0"/>
              </a:spcBef>
              <a:spcAft>
                <a:spcPts val="0"/>
              </a:spcAft>
              <a:buSzPts val="1900"/>
              <a:buChar char="■"/>
            </a:pPr>
            <a:r>
              <a:rPr lang="en" sz="1900"/>
              <a:t>Les liens mathématiques</a:t>
            </a:r>
            <a:endParaRPr sz="1900"/>
          </a:p>
          <a:p>
            <a:pPr indent="-349250" lvl="0" marL="457200" rtl="0" algn="l">
              <a:spcBef>
                <a:spcPts val="0"/>
              </a:spcBef>
              <a:spcAft>
                <a:spcPts val="0"/>
              </a:spcAft>
              <a:buSzPts val="1900"/>
              <a:buChar char="■"/>
            </a:pPr>
            <a:r>
              <a:rPr lang="en" sz="1900"/>
              <a:t>Témoignage d’expérience</a:t>
            </a:r>
            <a:endParaRPr sz="1900"/>
          </a:p>
          <a:p>
            <a:pPr indent="-349250" lvl="0" marL="457200" rtl="0" algn="l">
              <a:spcBef>
                <a:spcPts val="0"/>
              </a:spcBef>
              <a:spcAft>
                <a:spcPts val="0"/>
              </a:spcAft>
              <a:buSzPts val="1900"/>
              <a:buChar char="■"/>
            </a:pPr>
            <a:r>
              <a:rPr b="1" lang="en" sz="1900"/>
              <a:t>Expérimentation - Temps 2</a:t>
            </a:r>
            <a:endParaRPr b="1" sz="1900"/>
          </a:p>
          <a:p>
            <a:pPr indent="-349250" lvl="0" marL="457200" rtl="0" algn="l">
              <a:spcBef>
                <a:spcPts val="0"/>
              </a:spcBef>
              <a:spcAft>
                <a:spcPts val="0"/>
              </a:spcAft>
              <a:buSzPts val="1900"/>
              <a:buChar char="■"/>
            </a:pPr>
            <a:r>
              <a:rPr lang="en" sz="1900"/>
              <a:t>Retour</a:t>
            </a:r>
            <a:endParaRPr sz="1900"/>
          </a:p>
        </p:txBody>
      </p:sp>
      <p:grpSp>
        <p:nvGrpSpPr>
          <p:cNvPr id="538" name="Google Shape;538;p35"/>
          <p:cNvGrpSpPr/>
          <p:nvPr/>
        </p:nvGrpSpPr>
        <p:grpSpPr>
          <a:xfrm>
            <a:off x="5918609" y="2672657"/>
            <a:ext cx="1646100" cy="1188900"/>
            <a:chOff x="7403363" y="1047512"/>
            <a:chExt cx="1646100" cy="1188900"/>
          </a:xfrm>
        </p:grpSpPr>
        <p:sp>
          <p:nvSpPr>
            <p:cNvPr id="539" name="Google Shape;539;p35"/>
            <p:cNvSpPr/>
            <p:nvPr/>
          </p:nvSpPr>
          <p:spPr>
            <a:xfrm>
              <a:off x="7494863" y="1139012"/>
              <a:ext cx="1554600" cy="10974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5"/>
            <p:cNvSpPr/>
            <p:nvPr/>
          </p:nvSpPr>
          <p:spPr>
            <a:xfrm>
              <a:off x="7403363" y="1047512"/>
              <a:ext cx="1554600" cy="10974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1" name="Google Shape;541;p35"/>
            <p:cNvCxnSpPr/>
            <p:nvPr/>
          </p:nvCxnSpPr>
          <p:spPr>
            <a:xfrm>
              <a:off x="7413325" y="1230512"/>
              <a:ext cx="1544700" cy="0"/>
            </a:xfrm>
            <a:prstGeom prst="straightConnector1">
              <a:avLst/>
            </a:prstGeom>
            <a:noFill/>
            <a:ln cap="flat" cmpd="sng" w="28575">
              <a:solidFill>
                <a:schemeClr val="dk1"/>
              </a:solidFill>
              <a:prstDash val="solid"/>
              <a:round/>
              <a:headEnd len="med" w="med" type="none"/>
              <a:tailEnd len="med" w="med" type="none"/>
            </a:ln>
          </p:spPr>
        </p:cxnSp>
        <p:sp>
          <p:nvSpPr>
            <p:cNvPr id="542" name="Google Shape;542;p35"/>
            <p:cNvSpPr/>
            <p:nvPr/>
          </p:nvSpPr>
          <p:spPr>
            <a:xfrm>
              <a:off x="7540474"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5"/>
            <p:cNvSpPr/>
            <p:nvPr/>
          </p:nvSpPr>
          <p:spPr>
            <a:xfrm>
              <a:off x="8009987"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5"/>
            <p:cNvSpPr/>
            <p:nvPr/>
          </p:nvSpPr>
          <p:spPr>
            <a:xfrm>
              <a:off x="8479499" y="1687769"/>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35"/>
            <p:cNvGrpSpPr/>
            <p:nvPr/>
          </p:nvGrpSpPr>
          <p:grpSpPr>
            <a:xfrm>
              <a:off x="7770652" y="1367593"/>
              <a:ext cx="820034" cy="187786"/>
              <a:chOff x="4005100" y="3437025"/>
              <a:chExt cx="535375" cy="122600"/>
            </a:xfrm>
          </p:grpSpPr>
          <p:sp>
            <p:nvSpPr>
              <p:cNvPr id="546" name="Google Shape;546;p35"/>
              <p:cNvSpPr/>
              <p:nvPr/>
            </p:nvSpPr>
            <p:spPr>
              <a:xfrm>
                <a:off x="4005100" y="3437025"/>
                <a:ext cx="535375" cy="33575"/>
              </a:xfrm>
              <a:custGeom>
                <a:rect b="b" l="l" r="r" t="t"/>
                <a:pathLst>
                  <a:path extrusionOk="0" h="1343" w="21415">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5"/>
              <p:cNvSpPr/>
              <p:nvPr/>
            </p:nvSpPr>
            <p:spPr>
              <a:xfrm>
                <a:off x="4064850" y="3525450"/>
                <a:ext cx="415275" cy="34175"/>
              </a:xfrm>
              <a:custGeom>
                <a:rect b="b" l="l" r="r" t="t"/>
                <a:pathLst>
                  <a:path extrusionOk="0" h="1367" w="16611">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8" name="Google Shape;548;p35"/>
          <p:cNvGrpSpPr/>
          <p:nvPr/>
        </p:nvGrpSpPr>
        <p:grpSpPr>
          <a:xfrm>
            <a:off x="8177451" y="4105603"/>
            <a:ext cx="502899" cy="502899"/>
            <a:chOff x="858700" y="1967475"/>
            <a:chExt cx="605100" cy="605100"/>
          </a:xfrm>
        </p:grpSpPr>
        <p:sp>
          <p:nvSpPr>
            <p:cNvPr id="549" name="Google Shape;549;p35"/>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5"/>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 name="Google Shape;551;p35"/>
          <p:cNvGrpSpPr/>
          <p:nvPr/>
        </p:nvGrpSpPr>
        <p:grpSpPr>
          <a:xfrm>
            <a:off x="8177500" y="3419800"/>
            <a:ext cx="502800" cy="502800"/>
            <a:chOff x="1627550" y="2017350"/>
            <a:chExt cx="502800" cy="502800"/>
          </a:xfrm>
        </p:grpSpPr>
        <p:sp>
          <p:nvSpPr>
            <p:cNvPr id="552" name="Google Shape;552;p35"/>
            <p:cNvSpPr/>
            <p:nvPr/>
          </p:nvSpPr>
          <p:spPr>
            <a:xfrm>
              <a:off x="1627550" y="2017350"/>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5"/>
            <p:cNvSpPr/>
            <p:nvPr/>
          </p:nvSpPr>
          <p:spPr>
            <a:xfrm>
              <a:off x="1718900" y="2108700"/>
              <a:ext cx="320100" cy="320100"/>
            </a:xfrm>
            <a:prstGeom prst="donut">
              <a:avLst>
                <a:gd fmla="val 25000"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35"/>
          <p:cNvGrpSpPr/>
          <p:nvPr/>
        </p:nvGrpSpPr>
        <p:grpSpPr>
          <a:xfrm>
            <a:off x="8177501" y="2644294"/>
            <a:ext cx="629846" cy="592514"/>
            <a:chOff x="463701" y="2217961"/>
            <a:chExt cx="629846" cy="592514"/>
          </a:xfrm>
        </p:grpSpPr>
        <p:sp>
          <p:nvSpPr>
            <p:cNvPr id="555" name="Google Shape;555;p35"/>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5"/>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 name="Google Shape;558;p35"/>
            <p:cNvGrpSpPr/>
            <p:nvPr/>
          </p:nvGrpSpPr>
          <p:grpSpPr>
            <a:xfrm>
              <a:off x="773496" y="2217961"/>
              <a:ext cx="320051" cy="298703"/>
              <a:chOff x="1023863" y="2896525"/>
              <a:chExt cx="240875" cy="219425"/>
            </a:xfrm>
          </p:grpSpPr>
          <p:sp>
            <p:nvSpPr>
              <p:cNvPr id="559" name="Google Shape;559;p35"/>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1" name="Google Shape;561;p35"/>
          <p:cNvGrpSpPr/>
          <p:nvPr/>
        </p:nvGrpSpPr>
        <p:grpSpPr>
          <a:xfrm>
            <a:off x="5918588" y="1426744"/>
            <a:ext cx="1827475" cy="1051350"/>
            <a:chOff x="6161988" y="3104373"/>
            <a:chExt cx="1827475" cy="1051350"/>
          </a:xfrm>
        </p:grpSpPr>
        <p:grpSp>
          <p:nvGrpSpPr>
            <p:cNvPr id="562" name="Google Shape;562;p35"/>
            <p:cNvGrpSpPr/>
            <p:nvPr/>
          </p:nvGrpSpPr>
          <p:grpSpPr>
            <a:xfrm>
              <a:off x="6161988" y="3104373"/>
              <a:ext cx="1827475" cy="1051350"/>
              <a:chOff x="274188" y="1278048"/>
              <a:chExt cx="1827475" cy="1051350"/>
            </a:xfrm>
          </p:grpSpPr>
          <p:sp>
            <p:nvSpPr>
              <p:cNvPr id="563" name="Google Shape;563;p35"/>
              <p:cNvSpPr/>
              <p:nvPr/>
            </p:nvSpPr>
            <p:spPr>
              <a:xfrm>
                <a:off x="364363" y="1369398"/>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35"/>
              <p:cNvGrpSpPr/>
              <p:nvPr/>
            </p:nvGrpSpPr>
            <p:grpSpPr>
              <a:xfrm>
                <a:off x="274188" y="1278048"/>
                <a:ext cx="1737300" cy="960000"/>
                <a:chOff x="7146475" y="2190661"/>
                <a:chExt cx="1737300" cy="960000"/>
              </a:xfrm>
            </p:grpSpPr>
            <p:sp>
              <p:nvSpPr>
                <p:cNvPr id="565" name="Google Shape;565;p35"/>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6" name="Google Shape;566;p35"/>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grpSp>
          <p:nvGrpSpPr>
            <p:cNvPr id="567" name="Google Shape;567;p35"/>
            <p:cNvGrpSpPr/>
            <p:nvPr/>
          </p:nvGrpSpPr>
          <p:grpSpPr>
            <a:xfrm>
              <a:off x="6349239" y="3420925"/>
              <a:ext cx="1356472" cy="509050"/>
              <a:chOff x="6343699" y="3416675"/>
              <a:chExt cx="1356472" cy="509050"/>
            </a:xfrm>
          </p:grpSpPr>
          <p:sp>
            <p:nvSpPr>
              <p:cNvPr id="568" name="Google Shape;568;p35"/>
              <p:cNvSpPr/>
              <p:nvPr/>
            </p:nvSpPr>
            <p:spPr>
              <a:xfrm>
                <a:off x="6343699" y="3524445"/>
                <a:ext cx="776865" cy="54206"/>
              </a:xfrm>
              <a:custGeom>
                <a:rect b="b" l="l" r="r" t="t"/>
                <a:pathLst>
                  <a:path extrusionOk="0" h="1348" w="19319">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5"/>
              <p:cNvSpPr/>
              <p:nvPr/>
            </p:nvSpPr>
            <p:spPr>
              <a:xfrm>
                <a:off x="6343699" y="3651035"/>
                <a:ext cx="777147" cy="55131"/>
              </a:xfrm>
              <a:custGeom>
                <a:rect b="b" l="l" r="r" t="t"/>
                <a:pathLst>
                  <a:path extrusionOk="0" h="1371" w="19326">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5"/>
              <p:cNvSpPr/>
              <p:nvPr/>
            </p:nvSpPr>
            <p:spPr>
              <a:xfrm>
                <a:off x="6343699" y="3778469"/>
                <a:ext cx="776865" cy="55172"/>
              </a:xfrm>
              <a:custGeom>
                <a:rect b="b" l="l" r="r" t="t"/>
                <a:pathLst>
                  <a:path extrusionOk="0" h="1372" w="19319">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p:nvPr/>
            </p:nvSpPr>
            <p:spPr>
              <a:xfrm>
                <a:off x="7286224" y="3416675"/>
                <a:ext cx="413947" cy="509050"/>
              </a:xfrm>
              <a:custGeom>
                <a:rect b="b" l="l" r="r" t="t"/>
                <a:pathLst>
                  <a:path extrusionOk="0" h="12659" w="10294">
                    <a:moveTo>
                      <a:pt x="1" y="1"/>
                    </a:moveTo>
                    <a:lnTo>
                      <a:pt x="1" y="12659"/>
                    </a:lnTo>
                    <a:lnTo>
                      <a:pt x="10293" y="12659"/>
                    </a:lnTo>
                    <a:lnTo>
                      <a:pt x="10293" y="1"/>
                    </a:ln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2" name="Google Shape;572;p35"/>
          <p:cNvSpPr/>
          <p:nvPr/>
        </p:nvSpPr>
        <p:spPr>
          <a:xfrm>
            <a:off x="5047325" y="10664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5"/>
          <p:cNvSpPr/>
          <p:nvPr/>
        </p:nvSpPr>
        <p:spPr>
          <a:xfrm>
            <a:off x="5272757" y="917810"/>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35"/>
          <p:cNvGrpSpPr/>
          <p:nvPr/>
        </p:nvGrpSpPr>
        <p:grpSpPr>
          <a:xfrm>
            <a:off x="5094052" y="1494996"/>
            <a:ext cx="471431" cy="443405"/>
            <a:chOff x="312866" y="4003096"/>
            <a:chExt cx="471431" cy="443405"/>
          </a:xfrm>
        </p:grpSpPr>
        <p:sp>
          <p:nvSpPr>
            <p:cNvPr id="575" name="Google Shape;575;p35"/>
            <p:cNvSpPr/>
            <p:nvPr/>
          </p:nvSpPr>
          <p:spPr>
            <a:xfrm>
              <a:off x="350807" y="4003096"/>
              <a:ext cx="211354" cy="187583"/>
            </a:xfrm>
            <a:custGeom>
              <a:rect b="b" l="l" r="r" t="t"/>
              <a:pathLst>
                <a:path extrusionOk="0" h="4222" w="4757">
                  <a:moveTo>
                    <a:pt x="4648" y="1"/>
                  </a:moveTo>
                  <a:cubicBezTo>
                    <a:pt x="2522" y="1"/>
                    <a:pt x="648" y="1402"/>
                    <a:pt x="1" y="3441"/>
                  </a:cubicBezTo>
                  <a:lnTo>
                    <a:pt x="2391" y="4221"/>
                  </a:lnTo>
                  <a:cubicBezTo>
                    <a:pt x="2708" y="3197"/>
                    <a:pt x="3683" y="2490"/>
                    <a:pt x="4757" y="2490"/>
                  </a:cubicBezTo>
                  <a:lnTo>
                    <a:pt x="4757" y="2"/>
                  </a:lnTo>
                  <a:cubicBezTo>
                    <a:pt x="4720" y="1"/>
                    <a:pt x="4684" y="1"/>
                    <a:pt x="4648"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5"/>
            <p:cNvSpPr/>
            <p:nvPr/>
          </p:nvSpPr>
          <p:spPr>
            <a:xfrm>
              <a:off x="312866" y="4155928"/>
              <a:ext cx="460606" cy="290572"/>
            </a:xfrm>
            <a:custGeom>
              <a:rect b="b" l="l" r="r" t="t"/>
              <a:pathLst>
                <a:path extrusionOk="0" h="6540" w="10367">
                  <a:moveTo>
                    <a:pt x="855" y="1"/>
                  </a:moveTo>
                  <a:lnTo>
                    <a:pt x="855" y="1"/>
                  </a:lnTo>
                  <a:cubicBezTo>
                    <a:pt x="1" y="2635"/>
                    <a:pt x="1440" y="5440"/>
                    <a:pt x="4074" y="6293"/>
                  </a:cubicBezTo>
                  <a:cubicBezTo>
                    <a:pt x="4584" y="6460"/>
                    <a:pt x="5103" y="6539"/>
                    <a:pt x="5614" y="6539"/>
                  </a:cubicBezTo>
                  <a:cubicBezTo>
                    <a:pt x="7715" y="6539"/>
                    <a:pt x="9680" y="5198"/>
                    <a:pt x="10367" y="3098"/>
                  </a:cubicBezTo>
                  <a:lnTo>
                    <a:pt x="7976" y="2318"/>
                  </a:lnTo>
                  <a:cubicBezTo>
                    <a:pt x="7642" y="3380"/>
                    <a:pt x="6657" y="4046"/>
                    <a:pt x="5597" y="4046"/>
                  </a:cubicBezTo>
                  <a:cubicBezTo>
                    <a:pt x="5343" y="4046"/>
                    <a:pt x="5085" y="4008"/>
                    <a:pt x="4830" y="3927"/>
                  </a:cubicBezTo>
                  <a:cubicBezTo>
                    <a:pt x="3513" y="3488"/>
                    <a:pt x="2806" y="2098"/>
                    <a:pt x="3245" y="781"/>
                  </a:cubicBezTo>
                  <a:lnTo>
                    <a:pt x="855"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562102" y="4003140"/>
              <a:ext cx="222194" cy="290483"/>
            </a:xfrm>
            <a:custGeom>
              <a:rect b="b" l="l" r="r" t="t"/>
              <a:pathLst>
                <a:path extrusionOk="0" h="6538" w="5001">
                  <a:moveTo>
                    <a:pt x="45" y="1"/>
                  </a:moveTo>
                  <a:cubicBezTo>
                    <a:pt x="30" y="1"/>
                    <a:pt x="15" y="1"/>
                    <a:pt x="1" y="1"/>
                  </a:cubicBezTo>
                  <a:lnTo>
                    <a:pt x="1" y="2489"/>
                  </a:lnTo>
                  <a:cubicBezTo>
                    <a:pt x="1683" y="2489"/>
                    <a:pt x="2903" y="4147"/>
                    <a:pt x="2366" y="5757"/>
                  </a:cubicBezTo>
                  <a:lnTo>
                    <a:pt x="4757" y="6537"/>
                  </a:lnTo>
                  <a:cubicBezTo>
                    <a:pt x="4927" y="6025"/>
                    <a:pt x="5000" y="5513"/>
                    <a:pt x="5000" y="5001"/>
                  </a:cubicBezTo>
                  <a:cubicBezTo>
                    <a:pt x="5000" y="2235"/>
                    <a:pt x="2781" y="1"/>
                    <a:pt x="45"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6"/>
          <p:cNvSpPr txBox="1"/>
          <p:nvPr>
            <p:ph type="title"/>
          </p:nvPr>
        </p:nvSpPr>
        <p:spPr>
          <a:xfrm>
            <a:off x="714325" y="731400"/>
            <a:ext cx="3674700" cy="9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Micro:bit</a:t>
            </a:r>
            <a:endParaRPr/>
          </a:p>
        </p:txBody>
      </p:sp>
      <p:sp>
        <p:nvSpPr>
          <p:cNvPr id="583" name="Google Shape;583;p36"/>
          <p:cNvSpPr txBox="1"/>
          <p:nvPr>
            <p:ph idx="1" type="subTitle"/>
          </p:nvPr>
        </p:nvSpPr>
        <p:spPr>
          <a:xfrm>
            <a:off x="757822" y="2189441"/>
            <a:ext cx="3674700" cy="600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700"/>
              <a:t>C’est quoi?</a:t>
            </a:r>
            <a:endParaRPr b="1" sz="2700"/>
          </a:p>
        </p:txBody>
      </p:sp>
      <p:grpSp>
        <p:nvGrpSpPr>
          <p:cNvPr id="584" name="Google Shape;584;p36"/>
          <p:cNvGrpSpPr/>
          <p:nvPr/>
        </p:nvGrpSpPr>
        <p:grpSpPr>
          <a:xfrm>
            <a:off x="4754850" y="887475"/>
            <a:ext cx="3763400" cy="3725700"/>
            <a:chOff x="4754850" y="887475"/>
            <a:chExt cx="3763400" cy="3725700"/>
          </a:xfrm>
        </p:grpSpPr>
        <p:sp>
          <p:nvSpPr>
            <p:cNvPr id="585" name="Google Shape;585;p36"/>
            <p:cNvSpPr/>
            <p:nvPr/>
          </p:nvSpPr>
          <p:spPr>
            <a:xfrm>
              <a:off x="4844450" y="978975"/>
              <a:ext cx="3673800" cy="36342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36"/>
            <p:cNvGrpSpPr/>
            <p:nvPr/>
          </p:nvGrpSpPr>
          <p:grpSpPr>
            <a:xfrm>
              <a:off x="4754850" y="887475"/>
              <a:ext cx="3674404" cy="3616200"/>
              <a:chOff x="4754850" y="887475"/>
              <a:chExt cx="3674404" cy="3616200"/>
            </a:xfrm>
          </p:grpSpPr>
          <p:sp>
            <p:nvSpPr>
              <p:cNvPr id="587" name="Google Shape;587;p36"/>
              <p:cNvSpPr/>
              <p:nvPr/>
            </p:nvSpPr>
            <p:spPr>
              <a:xfrm>
                <a:off x="4754850" y="887475"/>
                <a:ext cx="3673733" cy="36162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8" name="Google Shape;588;p36"/>
              <p:cNvCxnSpPr/>
              <p:nvPr/>
            </p:nvCxnSpPr>
            <p:spPr>
              <a:xfrm>
                <a:off x="4755154" y="1253333"/>
                <a:ext cx="3674100" cy="0"/>
              </a:xfrm>
              <a:prstGeom prst="straightConnector1">
                <a:avLst/>
              </a:prstGeom>
              <a:noFill/>
              <a:ln cap="flat" cmpd="sng" w="28575">
                <a:solidFill>
                  <a:schemeClr val="dk1"/>
                </a:solidFill>
                <a:prstDash val="solid"/>
                <a:round/>
                <a:headEnd len="med" w="med" type="none"/>
                <a:tailEnd len="med" w="med" type="none"/>
              </a:ln>
            </p:spPr>
          </p:cxnSp>
          <p:grpSp>
            <p:nvGrpSpPr>
              <p:cNvPr id="589" name="Google Shape;589;p36"/>
              <p:cNvGrpSpPr/>
              <p:nvPr/>
            </p:nvGrpSpPr>
            <p:grpSpPr>
              <a:xfrm>
                <a:off x="7492324" y="978977"/>
                <a:ext cx="845101" cy="183000"/>
                <a:chOff x="1605849" y="363963"/>
                <a:chExt cx="845101" cy="183000"/>
              </a:xfrm>
            </p:grpSpPr>
            <p:sp>
              <p:nvSpPr>
                <p:cNvPr id="590" name="Google Shape;590;p36"/>
                <p:cNvSpPr/>
                <p:nvPr/>
              </p:nvSpPr>
              <p:spPr>
                <a:xfrm>
                  <a:off x="1951450" y="367563"/>
                  <a:ext cx="179400" cy="179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 name="Google Shape;591;p36"/>
                <p:cNvGrpSpPr/>
                <p:nvPr/>
              </p:nvGrpSpPr>
              <p:grpSpPr>
                <a:xfrm>
                  <a:off x="2267950" y="363963"/>
                  <a:ext cx="183000" cy="183000"/>
                  <a:chOff x="8225400" y="367488"/>
                  <a:chExt cx="183000" cy="183000"/>
                </a:xfrm>
              </p:grpSpPr>
              <p:cxnSp>
                <p:nvCxnSpPr>
                  <p:cNvPr id="592" name="Google Shape;592;p36"/>
                  <p:cNvCxnSpPr/>
                  <p:nvPr/>
                </p:nvCxnSpPr>
                <p:spPr>
                  <a:xfrm>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cxnSp>
                <p:nvCxnSpPr>
                  <p:cNvPr id="593" name="Google Shape;593;p36"/>
                  <p:cNvCxnSpPr/>
                  <p:nvPr/>
                </p:nvCxnSpPr>
                <p:spPr>
                  <a:xfrm rot="5400000">
                    <a:off x="8225400" y="367488"/>
                    <a:ext cx="183000" cy="183000"/>
                  </a:xfrm>
                  <a:prstGeom prst="straightConnector1">
                    <a:avLst/>
                  </a:prstGeom>
                  <a:noFill/>
                  <a:ln cap="flat" cmpd="sng" w="28575">
                    <a:solidFill>
                      <a:schemeClr val="dk1"/>
                    </a:solidFill>
                    <a:prstDash val="solid"/>
                    <a:round/>
                    <a:headEnd len="med" w="med" type="none"/>
                    <a:tailEnd len="med" w="med" type="none"/>
                  </a:ln>
                </p:spPr>
              </p:cxnSp>
            </p:grpSp>
            <p:cxnSp>
              <p:nvCxnSpPr>
                <p:cNvPr id="594" name="Google Shape;594;p36"/>
                <p:cNvCxnSpPr/>
                <p:nvPr/>
              </p:nvCxnSpPr>
              <p:spPr>
                <a:xfrm>
                  <a:off x="1605849" y="546963"/>
                  <a:ext cx="208500" cy="0"/>
                </a:xfrm>
                <a:prstGeom prst="straightConnector1">
                  <a:avLst/>
                </a:prstGeom>
                <a:noFill/>
                <a:ln cap="flat" cmpd="sng" w="28575">
                  <a:solidFill>
                    <a:schemeClr val="dk1"/>
                  </a:solidFill>
                  <a:prstDash val="solid"/>
                  <a:round/>
                  <a:headEnd len="med" w="med" type="none"/>
                  <a:tailEnd len="med" w="med" type="none"/>
                </a:ln>
              </p:spPr>
            </p:cxnSp>
          </p:grpSp>
        </p:grpSp>
      </p:grpSp>
      <p:pic>
        <p:nvPicPr>
          <p:cNvPr id="595" name="Google Shape;595;p36" title="microbit.jpg"/>
          <p:cNvPicPr preferRelativeResize="0"/>
          <p:nvPr>
            <p:ph idx="2" type="pic"/>
          </p:nvPr>
        </p:nvPicPr>
        <p:blipFill rotWithShape="1">
          <a:blip r:embed="rId3">
            <a:alphaModFix/>
          </a:blip>
          <a:srcRect b="0" l="3149" r="3139" t="0"/>
          <a:stretch/>
        </p:blipFill>
        <p:spPr>
          <a:xfrm>
            <a:off x="4820098" y="1329627"/>
            <a:ext cx="3540200" cy="3125800"/>
          </a:xfrm>
          <a:prstGeom prst="rect">
            <a:avLst/>
          </a:prstGeom>
        </p:spPr>
      </p:pic>
      <p:sp>
        <p:nvSpPr>
          <p:cNvPr id="596" name="Google Shape;596;p36"/>
          <p:cNvSpPr/>
          <p:nvPr/>
        </p:nvSpPr>
        <p:spPr>
          <a:xfrm>
            <a:off x="1500283" y="431258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6"/>
          <p:cNvSpPr/>
          <p:nvPr/>
        </p:nvSpPr>
        <p:spPr>
          <a:xfrm>
            <a:off x="1964428" y="4161752"/>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6"/>
          <p:cNvSpPr/>
          <p:nvPr/>
        </p:nvSpPr>
        <p:spPr>
          <a:xfrm>
            <a:off x="714314" y="400843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37"/>
          <p:cNvGrpSpPr/>
          <p:nvPr/>
        </p:nvGrpSpPr>
        <p:grpSpPr>
          <a:xfrm>
            <a:off x="6351563" y="1232223"/>
            <a:ext cx="1827475" cy="1051350"/>
            <a:chOff x="7146475" y="2190661"/>
            <a:chExt cx="1827475" cy="1051350"/>
          </a:xfrm>
        </p:grpSpPr>
        <p:sp>
          <p:nvSpPr>
            <p:cNvPr id="604" name="Google Shape;604;p37"/>
            <p:cNvSpPr/>
            <p:nvPr/>
          </p:nvSpPr>
          <p:spPr>
            <a:xfrm>
              <a:off x="7236650" y="2282011"/>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37"/>
            <p:cNvGrpSpPr/>
            <p:nvPr/>
          </p:nvGrpSpPr>
          <p:grpSpPr>
            <a:xfrm>
              <a:off x="7146475" y="2190661"/>
              <a:ext cx="1737300" cy="960000"/>
              <a:chOff x="7146475" y="2190661"/>
              <a:chExt cx="1737300" cy="960000"/>
            </a:xfrm>
          </p:grpSpPr>
          <p:sp>
            <p:nvSpPr>
              <p:cNvPr id="606" name="Google Shape;606;p37"/>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7" name="Google Shape;607;p37"/>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nvGrpSpPr>
            <p:cNvPr id="608" name="Google Shape;608;p37"/>
            <p:cNvGrpSpPr/>
            <p:nvPr/>
          </p:nvGrpSpPr>
          <p:grpSpPr>
            <a:xfrm>
              <a:off x="7300659" y="2505003"/>
              <a:ext cx="1428933" cy="514595"/>
              <a:chOff x="7235888" y="1483625"/>
              <a:chExt cx="1428933" cy="514595"/>
            </a:xfrm>
          </p:grpSpPr>
          <p:sp>
            <p:nvSpPr>
              <p:cNvPr id="609" name="Google Shape;609;p37"/>
              <p:cNvSpPr/>
              <p:nvPr/>
            </p:nvSpPr>
            <p:spPr>
              <a:xfrm>
                <a:off x="7235888" y="1871400"/>
                <a:ext cx="1428933" cy="126821"/>
              </a:xfrm>
              <a:custGeom>
                <a:rect b="b" l="l" r="r" t="t"/>
                <a:pathLst>
                  <a:path extrusionOk="0" h="3342" w="37658">
                    <a:moveTo>
                      <a:pt x="1615" y="0"/>
                    </a:moveTo>
                    <a:cubicBezTo>
                      <a:pt x="709" y="0"/>
                      <a:pt x="0" y="747"/>
                      <a:pt x="0" y="1659"/>
                    </a:cubicBezTo>
                    <a:cubicBezTo>
                      <a:pt x="0" y="2586"/>
                      <a:pt x="732" y="3342"/>
                      <a:pt x="1659" y="3342"/>
                    </a:cubicBezTo>
                    <a:lnTo>
                      <a:pt x="35999" y="3342"/>
                    </a:lnTo>
                    <a:cubicBezTo>
                      <a:pt x="36902" y="3342"/>
                      <a:pt x="37658" y="2586"/>
                      <a:pt x="37658" y="1659"/>
                    </a:cubicBezTo>
                    <a:cubicBezTo>
                      <a:pt x="37658" y="732"/>
                      <a:pt x="36902" y="1"/>
                      <a:pt x="35999" y="1"/>
                    </a:cubicBezTo>
                    <a:lnTo>
                      <a:pt x="1659" y="1"/>
                    </a:lnTo>
                    <a:cubicBezTo>
                      <a:pt x="1644" y="0"/>
                      <a:pt x="1629" y="0"/>
                      <a:pt x="1615"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a:off x="7235888" y="1871400"/>
                <a:ext cx="878275" cy="126821"/>
              </a:xfrm>
              <a:custGeom>
                <a:rect b="b" l="l" r="r" t="t"/>
                <a:pathLst>
                  <a:path extrusionOk="0" h="3342" w="23146">
                    <a:moveTo>
                      <a:pt x="1615" y="0"/>
                    </a:moveTo>
                    <a:cubicBezTo>
                      <a:pt x="709" y="0"/>
                      <a:pt x="0" y="747"/>
                      <a:pt x="0" y="1659"/>
                    </a:cubicBezTo>
                    <a:cubicBezTo>
                      <a:pt x="0" y="2586"/>
                      <a:pt x="732" y="3342"/>
                      <a:pt x="1659" y="3342"/>
                    </a:cubicBezTo>
                    <a:lnTo>
                      <a:pt x="23146" y="3342"/>
                    </a:lnTo>
                    <a:lnTo>
                      <a:pt x="23146" y="1"/>
                    </a:lnTo>
                    <a:lnTo>
                      <a:pt x="1659" y="1"/>
                    </a:lnTo>
                    <a:cubicBezTo>
                      <a:pt x="1644" y="0"/>
                      <a:pt x="1629" y="0"/>
                      <a:pt x="1615" y="0"/>
                    </a:cubicBezTo>
                    <a:close/>
                  </a:path>
                </a:pathLst>
              </a:cu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7813392" y="1483625"/>
                <a:ext cx="601580" cy="327677"/>
              </a:xfrm>
              <a:custGeom>
                <a:rect b="b" l="l" r="r" t="t"/>
                <a:pathLst>
                  <a:path extrusionOk="0" h="8635" w="15854">
                    <a:moveTo>
                      <a:pt x="0" y="0"/>
                    </a:moveTo>
                    <a:lnTo>
                      <a:pt x="0" y="6927"/>
                    </a:lnTo>
                    <a:lnTo>
                      <a:pt x="6415" y="6927"/>
                    </a:lnTo>
                    <a:cubicBezTo>
                      <a:pt x="6707" y="6927"/>
                      <a:pt x="7000" y="7098"/>
                      <a:pt x="7171" y="7366"/>
                    </a:cubicBezTo>
                    <a:lnTo>
                      <a:pt x="7927" y="8634"/>
                    </a:lnTo>
                    <a:lnTo>
                      <a:pt x="8683" y="7366"/>
                    </a:lnTo>
                    <a:cubicBezTo>
                      <a:pt x="8829" y="7098"/>
                      <a:pt x="9122" y="6927"/>
                      <a:pt x="9415" y="6927"/>
                    </a:cubicBezTo>
                    <a:lnTo>
                      <a:pt x="15854" y="6927"/>
                    </a:lnTo>
                    <a:lnTo>
                      <a:pt x="15854" y="0"/>
                    </a:ln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p:nvPr/>
            </p:nvSpPr>
            <p:spPr>
              <a:xfrm>
                <a:off x="7913912" y="1585322"/>
                <a:ext cx="396487" cy="56656"/>
              </a:xfrm>
              <a:custGeom>
                <a:rect b="b" l="l" r="r" t="t"/>
                <a:pathLst>
                  <a:path extrusionOk="0" h="1493" w="10449">
                    <a:moveTo>
                      <a:pt x="966" y="1"/>
                    </a:moveTo>
                    <a:cubicBezTo>
                      <a:pt x="1" y="1"/>
                      <a:pt x="8" y="1492"/>
                      <a:pt x="988" y="1492"/>
                    </a:cubicBezTo>
                    <a:cubicBezTo>
                      <a:pt x="1003" y="1492"/>
                      <a:pt x="1018" y="1492"/>
                      <a:pt x="1034" y="1491"/>
                    </a:cubicBezTo>
                    <a:lnTo>
                      <a:pt x="9522" y="1491"/>
                    </a:lnTo>
                    <a:cubicBezTo>
                      <a:pt x="10448" y="1418"/>
                      <a:pt x="10448" y="52"/>
                      <a:pt x="9522" y="3"/>
                    </a:cubicBezTo>
                    <a:lnTo>
                      <a:pt x="1034" y="3"/>
                    </a:lnTo>
                    <a:cubicBezTo>
                      <a:pt x="1011" y="2"/>
                      <a:pt x="988" y="1"/>
                      <a:pt x="966"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3" name="Google Shape;613;p37"/>
          <p:cNvSpPr txBox="1"/>
          <p:nvPr>
            <p:ph type="title"/>
          </p:nvPr>
        </p:nvSpPr>
        <p:spPr>
          <a:xfrm>
            <a:off x="2057400" y="1984565"/>
            <a:ext cx="50292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Démonstration</a:t>
            </a:r>
            <a:endParaRPr/>
          </a:p>
        </p:txBody>
      </p:sp>
      <p:sp>
        <p:nvSpPr>
          <p:cNvPr id="614" name="Google Shape;614;p37"/>
          <p:cNvSpPr txBox="1"/>
          <p:nvPr>
            <p:ph idx="1" type="subTitle"/>
          </p:nvPr>
        </p:nvSpPr>
        <p:spPr>
          <a:xfrm>
            <a:off x="2655473" y="2549025"/>
            <a:ext cx="3728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Simulateur de l</a:t>
            </a:r>
            <a:r>
              <a:rPr lang="en" sz="2800"/>
              <a:t>ancer d’un dé à 6 faces</a:t>
            </a:r>
            <a:endParaRPr sz="2800"/>
          </a:p>
        </p:txBody>
      </p:sp>
      <p:grpSp>
        <p:nvGrpSpPr>
          <p:cNvPr id="615" name="Google Shape;615;p37"/>
          <p:cNvGrpSpPr/>
          <p:nvPr/>
        </p:nvGrpSpPr>
        <p:grpSpPr>
          <a:xfrm>
            <a:off x="463651" y="1220603"/>
            <a:ext cx="502899" cy="502899"/>
            <a:chOff x="858700" y="1967475"/>
            <a:chExt cx="605100" cy="605100"/>
          </a:xfrm>
        </p:grpSpPr>
        <p:sp>
          <p:nvSpPr>
            <p:cNvPr id="616" name="Google Shape;616;p37"/>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7"/>
          <p:cNvGrpSpPr/>
          <p:nvPr/>
        </p:nvGrpSpPr>
        <p:grpSpPr>
          <a:xfrm>
            <a:off x="463651" y="1906497"/>
            <a:ext cx="502800" cy="502800"/>
            <a:chOff x="7014301" y="2017350"/>
            <a:chExt cx="502800" cy="502800"/>
          </a:xfrm>
        </p:grpSpPr>
        <p:sp>
          <p:nvSpPr>
            <p:cNvPr id="619" name="Google Shape;619;p37"/>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37"/>
          <p:cNvGrpSpPr/>
          <p:nvPr/>
        </p:nvGrpSpPr>
        <p:grpSpPr>
          <a:xfrm>
            <a:off x="463651" y="445094"/>
            <a:ext cx="629846" cy="592514"/>
            <a:chOff x="463701" y="2217961"/>
            <a:chExt cx="629846" cy="592514"/>
          </a:xfrm>
        </p:grpSpPr>
        <p:sp>
          <p:nvSpPr>
            <p:cNvPr id="622" name="Google Shape;622;p37"/>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 name="Google Shape;625;p37"/>
            <p:cNvGrpSpPr/>
            <p:nvPr/>
          </p:nvGrpSpPr>
          <p:grpSpPr>
            <a:xfrm>
              <a:off x="773496" y="2217961"/>
              <a:ext cx="320051" cy="298703"/>
              <a:chOff x="1023863" y="2896525"/>
              <a:chExt cx="240875" cy="219425"/>
            </a:xfrm>
          </p:grpSpPr>
          <p:sp>
            <p:nvSpPr>
              <p:cNvPr id="626" name="Google Shape;626;p37"/>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8" name="Google Shape;628;p37">
            <a:hlinkClick r:id="rId3"/>
          </p:cNvPr>
          <p:cNvSpPr txBox="1"/>
          <p:nvPr/>
        </p:nvSpPr>
        <p:spPr>
          <a:xfrm>
            <a:off x="1646925" y="3755475"/>
            <a:ext cx="1188600" cy="365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latin typeface="Karla"/>
                <a:ea typeface="Karla"/>
                <a:cs typeface="Karla"/>
                <a:sym typeface="Karla"/>
                <a:hlinkClick r:id="rId4"/>
              </a:rPr>
              <a:t>Lien</a:t>
            </a:r>
            <a:endParaRPr b="1">
              <a:solidFill>
                <a:schemeClr val="dk1"/>
              </a:solidFill>
              <a:latin typeface="Karla"/>
              <a:ea typeface="Karla"/>
              <a:cs typeface="Karla"/>
              <a:sym typeface="Karla"/>
            </a:endParaRPr>
          </a:p>
        </p:txBody>
      </p:sp>
      <p:sp>
        <p:nvSpPr>
          <p:cNvPr id="629" name="Google Shape;629;p37">
            <a:hlinkClick r:id="rId5"/>
          </p:cNvPr>
          <p:cNvSpPr/>
          <p:nvPr/>
        </p:nvSpPr>
        <p:spPr>
          <a:xfrm rot="-2700000">
            <a:off x="2645303" y="3927767"/>
            <a:ext cx="365716" cy="365716"/>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7"/>
          <p:cNvSpPr/>
          <p:nvPr/>
        </p:nvSpPr>
        <p:spPr>
          <a:xfrm>
            <a:off x="1646925" y="13816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7"/>
          <p:cNvSpPr/>
          <p:nvPr/>
        </p:nvSpPr>
        <p:spPr>
          <a:xfrm>
            <a:off x="7031613" y="405820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7"/>
          <p:cNvSpPr/>
          <p:nvPr/>
        </p:nvSpPr>
        <p:spPr>
          <a:xfrm>
            <a:off x="6799273" y="3909555"/>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3" name="Google Shape;633;p37"/>
          <p:cNvGrpSpPr/>
          <p:nvPr/>
        </p:nvGrpSpPr>
        <p:grpSpPr>
          <a:xfrm>
            <a:off x="404600" y="4046486"/>
            <a:ext cx="621000" cy="621000"/>
            <a:chOff x="416300" y="4058211"/>
            <a:chExt cx="621000" cy="621000"/>
          </a:xfrm>
        </p:grpSpPr>
        <p:sp>
          <p:nvSpPr>
            <p:cNvPr id="634" name="Google Shape;634;p37"/>
            <p:cNvSpPr/>
            <p:nvPr/>
          </p:nvSpPr>
          <p:spPr>
            <a:xfrm>
              <a:off x="475400" y="4117311"/>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7"/>
            <p:cNvSpPr/>
            <p:nvPr/>
          </p:nvSpPr>
          <p:spPr>
            <a:xfrm rot="2700000">
              <a:off x="507243" y="4149154"/>
              <a:ext cx="439113" cy="439113"/>
            </a:xfrm>
            <a:prstGeom prst="plus">
              <a:avLst>
                <a:gd fmla="val 42536"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a white dice with black dots on it shows the number 6 (fourni par Tenor)" id="636" name="Google Shape;636;p37"/>
          <p:cNvPicPr preferRelativeResize="0"/>
          <p:nvPr/>
        </p:nvPicPr>
        <p:blipFill>
          <a:blip r:embed="rId6">
            <a:alphaModFix/>
          </a:blip>
          <a:stretch>
            <a:fillRect/>
          </a:stretch>
        </p:blipFill>
        <p:spPr>
          <a:xfrm>
            <a:off x="6294301" y="2896900"/>
            <a:ext cx="1647300" cy="164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grpSp>
        <p:nvGrpSpPr>
          <p:cNvPr id="641" name="Google Shape;641;p38"/>
          <p:cNvGrpSpPr/>
          <p:nvPr/>
        </p:nvGrpSpPr>
        <p:grpSpPr>
          <a:xfrm>
            <a:off x="6351563" y="1232223"/>
            <a:ext cx="1827475" cy="1051350"/>
            <a:chOff x="7146475" y="2190661"/>
            <a:chExt cx="1827475" cy="1051350"/>
          </a:xfrm>
        </p:grpSpPr>
        <p:sp>
          <p:nvSpPr>
            <p:cNvPr id="642" name="Google Shape;642;p38"/>
            <p:cNvSpPr/>
            <p:nvPr/>
          </p:nvSpPr>
          <p:spPr>
            <a:xfrm>
              <a:off x="7236650" y="2282011"/>
              <a:ext cx="1737300" cy="960000"/>
            </a:xfrm>
            <a:prstGeom prst="roundRect">
              <a:avLst>
                <a:gd fmla="val 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 name="Google Shape;643;p38"/>
            <p:cNvGrpSpPr/>
            <p:nvPr/>
          </p:nvGrpSpPr>
          <p:grpSpPr>
            <a:xfrm>
              <a:off x="7146475" y="2190661"/>
              <a:ext cx="1737300" cy="960000"/>
              <a:chOff x="7146475" y="2190661"/>
              <a:chExt cx="1737300" cy="960000"/>
            </a:xfrm>
          </p:grpSpPr>
          <p:sp>
            <p:nvSpPr>
              <p:cNvPr id="644" name="Google Shape;644;p38"/>
              <p:cNvSpPr/>
              <p:nvPr/>
            </p:nvSpPr>
            <p:spPr>
              <a:xfrm>
                <a:off x="7146475" y="2190661"/>
                <a:ext cx="1737300" cy="960000"/>
              </a:xfrm>
              <a:prstGeom prst="roundRect">
                <a:avLst>
                  <a:gd fmla="val 0"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5" name="Google Shape;645;p38"/>
              <p:cNvCxnSpPr/>
              <p:nvPr/>
            </p:nvCxnSpPr>
            <p:spPr>
              <a:xfrm>
                <a:off x="7151600" y="2373361"/>
                <a:ext cx="1724700" cy="0"/>
              </a:xfrm>
              <a:prstGeom prst="straightConnector1">
                <a:avLst/>
              </a:prstGeom>
              <a:noFill/>
              <a:ln cap="flat" cmpd="sng" w="28575">
                <a:solidFill>
                  <a:schemeClr val="dk1"/>
                </a:solidFill>
                <a:prstDash val="solid"/>
                <a:round/>
                <a:headEnd len="med" w="med" type="none"/>
                <a:tailEnd len="med" w="med" type="none"/>
              </a:ln>
            </p:spPr>
          </p:cxnSp>
        </p:grpSp>
        <p:grpSp>
          <p:nvGrpSpPr>
            <p:cNvPr id="646" name="Google Shape;646;p38"/>
            <p:cNvGrpSpPr/>
            <p:nvPr/>
          </p:nvGrpSpPr>
          <p:grpSpPr>
            <a:xfrm>
              <a:off x="7300659" y="2505003"/>
              <a:ext cx="1428933" cy="514595"/>
              <a:chOff x="7235888" y="1483625"/>
              <a:chExt cx="1428933" cy="514595"/>
            </a:xfrm>
          </p:grpSpPr>
          <p:sp>
            <p:nvSpPr>
              <p:cNvPr id="647" name="Google Shape;647;p38"/>
              <p:cNvSpPr/>
              <p:nvPr/>
            </p:nvSpPr>
            <p:spPr>
              <a:xfrm>
                <a:off x="7235888" y="1871400"/>
                <a:ext cx="1428933" cy="126821"/>
              </a:xfrm>
              <a:custGeom>
                <a:rect b="b" l="l" r="r" t="t"/>
                <a:pathLst>
                  <a:path extrusionOk="0" h="3342" w="37658">
                    <a:moveTo>
                      <a:pt x="1615" y="0"/>
                    </a:moveTo>
                    <a:cubicBezTo>
                      <a:pt x="709" y="0"/>
                      <a:pt x="0" y="747"/>
                      <a:pt x="0" y="1659"/>
                    </a:cubicBezTo>
                    <a:cubicBezTo>
                      <a:pt x="0" y="2586"/>
                      <a:pt x="732" y="3342"/>
                      <a:pt x="1659" y="3342"/>
                    </a:cubicBezTo>
                    <a:lnTo>
                      <a:pt x="35999" y="3342"/>
                    </a:lnTo>
                    <a:cubicBezTo>
                      <a:pt x="36902" y="3342"/>
                      <a:pt x="37658" y="2586"/>
                      <a:pt x="37658" y="1659"/>
                    </a:cubicBezTo>
                    <a:cubicBezTo>
                      <a:pt x="37658" y="732"/>
                      <a:pt x="36902" y="1"/>
                      <a:pt x="35999" y="1"/>
                    </a:cubicBezTo>
                    <a:lnTo>
                      <a:pt x="1659" y="1"/>
                    </a:lnTo>
                    <a:cubicBezTo>
                      <a:pt x="1644" y="0"/>
                      <a:pt x="1629" y="0"/>
                      <a:pt x="1615"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8"/>
              <p:cNvSpPr/>
              <p:nvPr/>
            </p:nvSpPr>
            <p:spPr>
              <a:xfrm>
                <a:off x="7235888" y="1871400"/>
                <a:ext cx="878275" cy="126821"/>
              </a:xfrm>
              <a:custGeom>
                <a:rect b="b" l="l" r="r" t="t"/>
                <a:pathLst>
                  <a:path extrusionOk="0" h="3342" w="23146">
                    <a:moveTo>
                      <a:pt x="1615" y="0"/>
                    </a:moveTo>
                    <a:cubicBezTo>
                      <a:pt x="709" y="0"/>
                      <a:pt x="0" y="747"/>
                      <a:pt x="0" y="1659"/>
                    </a:cubicBezTo>
                    <a:cubicBezTo>
                      <a:pt x="0" y="2586"/>
                      <a:pt x="732" y="3342"/>
                      <a:pt x="1659" y="3342"/>
                    </a:cubicBezTo>
                    <a:lnTo>
                      <a:pt x="23146" y="3342"/>
                    </a:lnTo>
                    <a:lnTo>
                      <a:pt x="23146" y="1"/>
                    </a:lnTo>
                    <a:lnTo>
                      <a:pt x="1659" y="1"/>
                    </a:lnTo>
                    <a:cubicBezTo>
                      <a:pt x="1644" y="0"/>
                      <a:pt x="1629" y="0"/>
                      <a:pt x="1615" y="0"/>
                    </a:cubicBezTo>
                    <a:close/>
                  </a:path>
                </a:pathLst>
              </a:cu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8"/>
              <p:cNvSpPr/>
              <p:nvPr/>
            </p:nvSpPr>
            <p:spPr>
              <a:xfrm>
                <a:off x="7813392" y="1483625"/>
                <a:ext cx="601580" cy="327677"/>
              </a:xfrm>
              <a:custGeom>
                <a:rect b="b" l="l" r="r" t="t"/>
                <a:pathLst>
                  <a:path extrusionOk="0" h="8635" w="15854">
                    <a:moveTo>
                      <a:pt x="0" y="0"/>
                    </a:moveTo>
                    <a:lnTo>
                      <a:pt x="0" y="6927"/>
                    </a:lnTo>
                    <a:lnTo>
                      <a:pt x="6415" y="6927"/>
                    </a:lnTo>
                    <a:cubicBezTo>
                      <a:pt x="6707" y="6927"/>
                      <a:pt x="7000" y="7098"/>
                      <a:pt x="7171" y="7366"/>
                    </a:cubicBezTo>
                    <a:lnTo>
                      <a:pt x="7927" y="8634"/>
                    </a:lnTo>
                    <a:lnTo>
                      <a:pt x="8683" y="7366"/>
                    </a:lnTo>
                    <a:cubicBezTo>
                      <a:pt x="8829" y="7098"/>
                      <a:pt x="9122" y="6927"/>
                      <a:pt x="9415" y="6927"/>
                    </a:cubicBezTo>
                    <a:lnTo>
                      <a:pt x="15854" y="6927"/>
                    </a:lnTo>
                    <a:lnTo>
                      <a:pt x="15854" y="0"/>
                    </a:ln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8"/>
              <p:cNvSpPr/>
              <p:nvPr/>
            </p:nvSpPr>
            <p:spPr>
              <a:xfrm>
                <a:off x="7913912" y="1585322"/>
                <a:ext cx="396487" cy="56656"/>
              </a:xfrm>
              <a:custGeom>
                <a:rect b="b" l="l" r="r" t="t"/>
                <a:pathLst>
                  <a:path extrusionOk="0" h="1493" w="10449">
                    <a:moveTo>
                      <a:pt x="966" y="1"/>
                    </a:moveTo>
                    <a:cubicBezTo>
                      <a:pt x="1" y="1"/>
                      <a:pt x="8" y="1492"/>
                      <a:pt x="988" y="1492"/>
                    </a:cubicBezTo>
                    <a:cubicBezTo>
                      <a:pt x="1003" y="1492"/>
                      <a:pt x="1018" y="1492"/>
                      <a:pt x="1034" y="1491"/>
                    </a:cubicBezTo>
                    <a:lnTo>
                      <a:pt x="9522" y="1491"/>
                    </a:lnTo>
                    <a:cubicBezTo>
                      <a:pt x="10448" y="1418"/>
                      <a:pt x="10448" y="52"/>
                      <a:pt x="9522" y="3"/>
                    </a:cubicBezTo>
                    <a:lnTo>
                      <a:pt x="1034" y="3"/>
                    </a:lnTo>
                    <a:cubicBezTo>
                      <a:pt x="1011" y="2"/>
                      <a:pt x="988" y="1"/>
                      <a:pt x="966"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1" name="Google Shape;651;p38"/>
          <p:cNvSpPr txBox="1"/>
          <p:nvPr>
            <p:ph type="title"/>
          </p:nvPr>
        </p:nvSpPr>
        <p:spPr>
          <a:xfrm>
            <a:off x="2057400" y="1984565"/>
            <a:ext cx="50292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Expérimentation</a:t>
            </a:r>
            <a:endParaRPr/>
          </a:p>
        </p:txBody>
      </p:sp>
      <p:sp>
        <p:nvSpPr>
          <p:cNvPr id="652" name="Google Shape;652;p38"/>
          <p:cNvSpPr txBox="1"/>
          <p:nvPr>
            <p:ph idx="1" type="subTitle"/>
          </p:nvPr>
        </p:nvSpPr>
        <p:spPr>
          <a:xfrm>
            <a:off x="2655473" y="2549025"/>
            <a:ext cx="3728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Défis d’initiation</a:t>
            </a:r>
            <a:endParaRPr sz="2800"/>
          </a:p>
          <a:p>
            <a:pPr indent="0" lvl="0" marL="0" rtl="0" algn="ctr">
              <a:spcBef>
                <a:spcPts val="0"/>
              </a:spcBef>
              <a:spcAft>
                <a:spcPts val="0"/>
              </a:spcAft>
              <a:buNone/>
            </a:pPr>
            <a:r>
              <a:rPr lang="en" sz="2800"/>
              <a:t>(30 minutes)</a:t>
            </a:r>
            <a:endParaRPr sz="2800"/>
          </a:p>
        </p:txBody>
      </p:sp>
      <p:grpSp>
        <p:nvGrpSpPr>
          <p:cNvPr id="653" name="Google Shape;653;p38"/>
          <p:cNvGrpSpPr/>
          <p:nvPr/>
        </p:nvGrpSpPr>
        <p:grpSpPr>
          <a:xfrm>
            <a:off x="463651" y="1220603"/>
            <a:ext cx="502899" cy="502899"/>
            <a:chOff x="858700" y="1967475"/>
            <a:chExt cx="605100" cy="605100"/>
          </a:xfrm>
        </p:grpSpPr>
        <p:sp>
          <p:nvSpPr>
            <p:cNvPr id="654" name="Google Shape;654;p38"/>
            <p:cNvSpPr/>
            <p:nvPr/>
          </p:nvSpPr>
          <p:spPr>
            <a:xfrm>
              <a:off x="858700" y="1967475"/>
              <a:ext cx="605100" cy="605100"/>
            </a:xfrm>
            <a:prstGeom prst="roundRect">
              <a:avLst>
                <a:gd fmla="val 15109" name="adj"/>
              </a:avLst>
            </a:pr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8"/>
            <p:cNvSpPr/>
            <p:nvPr/>
          </p:nvSpPr>
          <p:spPr>
            <a:xfrm>
              <a:off x="932654" y="2075711"/>
              <a:ext cx="457191" cy="388627"/>
            </a:xfrm>
            <a:custGeom>
              <a:rect b="b" l="l" r="r" t="t"/>
              <a:pathLst>
                <a:path extrusionOk="0" h="9051" w="10659">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38"/>
          <p:cNvGrpSpPr/>
          <p:nvPr/>
        </p:nvGrpSpPr>
        <p:grpSpPr>
          <a:xfrm>
            <a:off x="463651" y="1906497"/>
            <a:ext cx="502800" cy="502800"/>
            <a:chOff x="7014301" y="2017350"/>
            <a:chExt cx="502800" cy="502800"/>
          </a:xfrm>
        </p:grpSpPr>
        <p:sp>
          <p:nvSpPr>
            <p:cNvPr id="657" name="Google Shape;657;p38"/>
            <p:cNvSpPr/>
            <p:nvPr/>
          </p:nvSpPr>
          <p:spPr>
            <a:xfrm>
              <a:off x="7014301" y="2017350"/>
              <a:ext cx="502800" cy="502800"/>
            </a:xfrm>
            <a:prstGeom prst="roundRect">
              <a:avLst>
                <a:gd fmla="val 15109" name="adj"/>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8"/>
            <p:cNvSpPr/>
            <p:nvPr/>
          </p:nvSpPr>
          <p:spPr>
            <a:xfrm>
              <a:off x="7095012" y="2108734"/>
              <a:ext cx="341378" cy="320032"/>
            </a:xfrm>
            <a:custGeom>
              <a:rect b="b" l="l" r="r" t="t"/>
              <a:pathLst>
                <a:path extrusionOk="0" h="9925" w="10634">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38"/>
          <p:cNvGrpSpPr/>
          <p:nvPr/>
        </p:nvGrpSpPr>
        <p:grpSpPr>
          <a:xfrm>
            <a:off x="463651" y="445094"/>
            <a:ext cx="629846" cy="592514"/>
            <a:chOff x="463701" y="2217961"/>
            <a:chExt cx="629846" cy="592514"/>
          </a:xfrm>
        </p:grpSpPr>
        <p:sp>
          <p:nvSpPr>
            <p:cNvPr id="660" name="Google Shape;660;p38"/>
            <p:cNvSpPr/>
            <p:nvPr/>
          </p:nvSpPr>
          <p:spPr>
            <a:xfrm>
              <a:off x="463701" y="2307675"/>
              <a:ext cx="502800" cy="502800"/>
            </a:xfrm>
            <a:prstGeom prst="roundRect">
              <a:avLst>
                <a:gd fmla="val 15109"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8"/>
            <p:cNvSpPr/>
            <p:nvPr/>
          </p:nvSpPr>
          <p:spPr>
            <a:xfrm>
              <a:off x="545925" y="2446300"/>
              <a:ext cx="338328" cy="225549"/>
            </a:xfrm>
            <a:custGeom>
              <a:rect b="b" l="l" r="r" t="t"/>
              <a:pathLst>
                <a:path extrusionOk="0" h="5806" w="8708">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a:off x="555887" y="2446307"/>
              <a:ext cx="318435" cy="106170"/>
            </a:xfrm>
            <a:custGeom>
              <a:rect b="b" l="l" r="r" t="t"/>
              <a:pathLst>
                <a:path extrusionOk="0" h="2733" w="8196">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3" name="Google Shape;663;p38"/>
            <p:cNvGrpSpPr/>
            <p:nvPr/>
          </p:nvGrpSpPr>
          <p:grpSpPr>
            <a:xfrm>
              <a:off x="773496" y="2217961"/>
              <a:ext cx="320051" cy="298703"/>
              <a:chOff x="1023863" y="2896525"/>
              <a:chExt cx="240875" cy="219425"/>
            </a:xfrm>
          </p:grpSpPr>
          <p:sp>
            <p:nvSpPr>
              <p:cNvPr id="664" name="Google Shape;664;p38"/>
              <p:cNvSpPr/>
              <p:nvPr/>
            </p:nvSpPr>
            <p:spPr>
              <a:xfrm>
                <a:off x="1023863" y="2896525"/>
                <a:ext cx="240875" cy="219425"/>
              </a:xfrm>
              <a:custGeom>
                <a:rect b="b" l="l" r="r" t="t"/>
                <a:pathLst>
                  <a:path extrusionOk="0" h="8777" w="9635">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a:off x="1111105" y="2959275"/>
                <a:ext cx="54900" cy="93925"/>
              </a:xfrm>
              <a:custGeom>
                <a:rect b="b" l="l" r="r" t="t"/>
                <a:pathLst>
                  <a:path extrusionOk="0" h="3757" w="2196">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6" name="Google Shape;666;p38">
            <a:hlinkClick r:id="rId3"/>
          </p:cNvPr>
          <p:cNvSpPr txBox="1"/>
          <p:nvPr/>
        </p:nvSpPr>
        <p:spPr>
          <a:xfrm>
            <a:off x="1646925" y="3755475"/>
            <a:ext cx="1188600" cy="365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latin typeface="Karla"/>
                <a:ea typeface="Karla"/>
                <a:cs typeface="Karla"/>
                <a:sym typeface="Karla"/>
                <a:hlinkClick r:id="rId4"/>
              </a:rPr>
              <a:t>Document</a:t>
            </a:r>
            <a:endParaRPr b="1">
              <a:solidFill>
                <a:schemeClr val="dk1"/>
              </a:solidFill>
              <a:latin typeface="Karla"/>
              <a:ea typeface="Karla"/>
              <a:cs typeface="Karla"/>
              <a:sym typeface="Karla"/>
            </a:endParaRPr>
          </a:p>
        </p:txBody>
      </p:sp>
      <p:sp>
        <p:nvSpPr>
          <p:cNvPr id="667" name="Google Shape;667;p38">
            <a:hlinkClick r:id="rId5"/>
          </p:cNvPr>
          <p:cNvSpPr/>
          <p:nvPr/>
        </p:nvSpPr>
        <p:spPr>
          <a:xfrm rot="-2700000">
            <a:off x="2645303" y="3927767"/>
            <a:ext cx="365716" cy="365716"/>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a:off x="1646925" y="1381650"/>
            <a:ext cx="457208" cy="164590"/>
          </a:xfrm>
          <a:custGeom>
            <a:rect b="b" l="l" r="r" t="t"/>
            <a:pathLst>
              <a:path extrusionOk="0" h="3025" w="7903">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a:off x="7031613" y="4058207"/>
            <a:ext cx="457207" cy="59636"/>
          </a:xfrm>
          <a:custGeom>
            <a:rect b="b" l="l" r="r" t="t"/>
            <a:pathLst>
              <a:path extrusionOk="0" h="952" w="8294">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p:nvPr/>
        </p:nvSpPr>
        <p:spPr>
          <a:xfrm>
            <a:off x="6799273" y="3909555"/>
            <a:ext cx="457196" cy="57149"/>
          </a:xfrm>
          <a:custGeom>
            <a:rect b="b" l="l" r="r" t="t"/>
            <a:pathLst>
              <a:path extrusionOk="0" h="1391" w="11732">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38"/>
          <p:cNvGrpSpPr/>
          <p:nvPr/>
        </p:nvGrpSpPr>
        <p:grpSpPr>
          <a:xfrm>
            <a:off x="404600" y="4046486"/>
            <a:ext cx="621000" cy="621000"/>
            <a:chOff x="416300" y="4058211"/>
            <a:chExt cx="621000" cy="621000"/>
          </a:xfrm>
        </p:grpSpPr>
        <p:sp>
          <p:nvSpPr>
            <p:cNvPr id="672" name="Google Shape;672;p38"/>
            <p:cNvSpPr/>
            <p:nvPr/>
          </p:nvSpPr>
          <p:spPr>
            <a:xfrm>
              <a:off x="475400" y="4117311"/>
              <a:ext cx="502800" cy="502800"/>
            </a:xfrm>
            <a:prstGeom prst="roundRect">
              <a:avLst>
                <a:gd fmla="val 15109"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8"/>
            <p:cNvSpPr/>
            <p:nvPr/>
          </p:nvSpPr>
          <p:spPr>
            <a:xfrm rot="2700000">
              <a:off x="507243" y="4149154"/>
              <a:ext cx="439113" cy="439113"/>
            </a:xfrm>
            <a:prstGeom prst="plus">
              <a:avLst>
                <a:gd fmla="val 42536"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38"/>
          <p:cNvSpPr txBox="1"/>
          <p:nvPr/>
        </p:nvSpPr>
        <p:spPr>
          <a:xfrm>
            <a:off x="3265200" y="3679725"/>
            <a:ext cx="3017400" cy="5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u="sng">
                <a:solidFill>
                  <a:schemeClr val="hlink"/>
                </a:solidFill>
                <a:latin typeface="Karla"/>
                <a:ea typeface="Karla"/>
                <a:cs typeface="Karla"/>
                <a:sym typeface="Karla"/>
                <a:hlinkClick r:id="rId6"/>
              </a:rPr>
              <a:t>Makecode Microbit</a:t>
            </a:r>
            <a:endParaRPr sz="2300">
              <a:solidFill>
                <a:schemeClr val="dk1"/>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name="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