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88" r:id="rId3"/>
    <p:sldMasterId id="214748368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5143500" cx="9144000"/>
  <p:notesSz cx="6858000" cy="9144000"/>
  <p:embeddedFontLst>
    <p:embeddedFont>
      <p:font typeface="Roboto Slab"/>
      <p:regular r:id="rId40"/>
      <p:bold r:id="rId41"/>
    </p:embeddedFont>
    <p:embeddedFont>
      <p:font typeface="Figtree Medium"/>
      <p:regular r:id="rId42"/>
      <p:bold r:id="rId43"/>
      <p:italic r:id="rId44"/>
      <p:boldItalic r:id="rId45"/>
    </p:embeddedFont>
    <p:embeddedFont>
      <p:font typeface="Ubuntu"/>
      <p:regular r:id="rId46"/>
      <p:bold r:id="rId47"/>
      <p:italic r:id="rId48"/>
      <p:boldItalic r:id="rId49"/>
    </p:embeddedFont>
    <p:embeddedFont>
      <p:font typeface="Ubuntu Medium"/>
      <p:regular r:id="rId50"/>
      <p:bold r:id="rId51"/>
      <p:italic r:id="rId52"/>
      <p:boldItalic r:id="rId53"/>
    </p:embeddedFont>
    <p:embeddedFont>
      <p:font typeface="Rubik Black"/>
      <p:bold r:id="rId54"/>
      <p:boldItalic r:id="rId55"/>
    </p:embeddedFont>
    <p:embeddedFont>
      <p:font typeface="Century Gothic"/>
      <p:regular r:id="rId56"/>
      <p:bold r:id="rId57"/>
      <p:italic r:id="rId58"/>
      <p:boldItalic r:id="rId59"/>
    </p:embeddedFont>
    <p:embeddedFont>
      <p:font typeface="Roboto"/>
      <p:regular r:id="rId60"/>
      <p:bold r:id="rId61"/>
      <p:italic r:id="rId62"/>
      <p:boldItalic r:id="rId63"/>
    </p:embeddedFont>
    <p:embeddedFont>
      <p:font typeface="Nixie One"/>
      <p:regular r:id="rId64"/>
    </p:embeddedFont>
    <p:embeddedFont>
      <p:font typeface="Poppins"/>
      <p:regular r:id="rId65"/>
      <p:bold r:id="rId66"/>
      <p:italic r:id="rId67"/>
      <p:boldItalic r:id="rId68"/>
    </p:embeddedFont>
    <p:embeddedFont>
      <p:font typeface="Montserrat"/>
      <p:regular r:id="rId69"/>
      <p:bold r:id="rId70"/>
      <p:italic r:id="rId71"/>
      <p:boldItalic r:id="rId72"/>
    </p:embeddedFont>
    <p:embeddedFont>
      <p:font typeface="Bebas Neue"/>
      <p:regular r:id="rId73"/>
    </p:embeddedFont>
    <p:embeddedFont>
      <p:font typeface="Open Sans"/>
      <p:regular r:id="rId74"/>
      <p:bold r:id="rId75"/>
      <p:italic r:id="rId76"/>
      <p:boldItalic r:id="rId77"/>
    </p:embeddedFont>
    <p:embeddedFont>
      <p:font typeface="Karla"/>
      <p:regular r:id="rId78"/>
      <p:bold r:id="rId79"/>
      <p:italic r:id="rId80"/>
      <p:boldItalic r:id="rId81"/>
    </p:embeddedFont>
    <p:embeddedFont>
      <p:font typeface="Dosis SemiBold"/>
      <p:regular r:id="rId82"/>
      <p:bold r:id="rId8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Slab-regular.fntdata"/><Relationship Id="rId83" Type="http://schemas.openxmlformats.org/officeDocument/2006/relationships/font" Target="fonts/DosisSemiBold-bold.fntdata"/><Relationship Id="rId42" Type="http://schemas.openxmlformats.org/officeDocument/2006/relationships/font" Target="fonts/FigtreeMedium-regular.fntdata"/><Relationship Id="rId41" Type="http://schemas.openxmlformats.org/officeDocument/2006/relationships/font" Target="fonts/RobotoSlab-bold.fntdata"/><Relationship Id="rId44" Type="http://schemas.openxmlformats.org/officeDocument/2006/relationships/font" Target="fonts/FigtreeMedium-italic.fntdata"/><Relationship Id="rId43" Type="http://schemas.openxmlformats.org/officeDocument/2006/relationships/font" Target="fonts/FigtreeMedium-bold.fntdata"/><Relationship Id="rId46" Type="http://schemas.openxmlformats.org/officeDocument/2006/relationships/font" Target="fonts/Ubuntu-regular.fntdata"/><Relationship Id="rId45" Type="http://schemas.openxmlformats.org/officeDocument/2006/relationships/font" Target="fonts/FigtreeMedium-boldItalic.fntdata"/><Relationship Id="rId80" Type="http://schemas.openxmlformats.org/officeDocument/2006/relationships/font" Target="fonts/Karla-italic.fntdata"/><Relationship Id="rId82" Type="http://schemas.openxmlformats.org/officeDocument/2006/relationships/font" Target="fonts/DosisSemiBold-regular.fntdata"/><Relationship Id="rId81" Type="http://schemas.openxmlformats.org/officeDocument/2006/relationships/font" Target="fonts/Karla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font" Target="fonts/Ubuntu-italic.fntdata"/><Relationship Id="rId47" Type="http://schemas.openxmlformats.org/officeDocument/2006/relationships/font" Target="fonts/Ubuntu-bold.fntdata"/><Relationship Id="rId49" Type="http://schemas.openxmlformats.org/officeDocument/2006/relationships/font" Target="fonts/Ubuntu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BebasNeue-regular.fntdata"/><Relationship Id="rId72" Type="http://schemas.openxmlformats.org/officeDocument/2006/relationships/font" Target="fonts/Montserrat-boldItalic.fntdata"/><Relationship Id="rId31" Type="http://schemas.openxmlformats.org/officeDocument/2006/relationships/slide" Target="slides/slide26.xml"/><Relationship Id="rId75" Type="http://schemas.openxmlformats.org/officeDocument/2006/relationships/font" Target="fonts/OpenSans-bold.fntdata"/><Relationship Id="rId30" Type="http://schemas.openxmlformats.org/officeDocument/2006/relationships/slide" Target="slides/slide25.xml"/><Relationship Id="rId74" Type="http://schemas.openxmlformats.org/officeDocument/2006/relationships/font" Target="fonts/OpenSans-regular.fntdata"/><Relationship Id="rId33" Type="http://schemas.openxmlformats.org/officeDocument/2006/relationships/slide" Target="slides/slide28.xml"/><Relationship Id="rId77" Type="http://schemas.openxmlformats.org/officeDocument/2006/relationships/font" Target="fonts/OpenSans-boldItalic.fntdata"/><Relationship Id="rId32" Type="http://schemas.openxmlformats.org/officeDocument/2006/relationships/slide" Target="slides/slide27.xml"/><Relationship Id="rId76" Type="http://schemas.openxmlformats.org/officeDocument/2006/relationships/font" Target="fonts/OpenSans-italic.fntdata"/><Relationship Id="rId35" Type="http://schemas.openxmlformats.org/officeDocument/2006/relationships/slide" Target="slides/slide30.xml"/><Relationship Id="rId79" Type="http://schemas.openxmlformats.org/officeDocument/2006/relationships/font" Target="fonts/Karla-bold.fntdata"/><Relationship Id="rId34" Type="http://schemas.openxmlformats.org/officeDocument/2006/relationships/slide" Target="slides/slide29.xml"/><Relationship Id="rId78" Type="http://schemas.openxmlformats.org/officeDocument/2006/relationships/font" Target="fonts/Karla-regular.fntdata"/><Relationship Id="rId71" Type="http://schemas.openxmlformats.org/officeDocument/2006/relationships/font" Target="fonts/Montserrat-italic.fntdata"/><Relationship Id="rId70" Type="http://schemas.openxmlformats.org/officeDocument/2006/relationships/font" Target="fonts/Montserrat-bold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Roboto-italic.fntdata"/><Relationship Id="rId61" Type="http://schemas.openxmlformats.org/officeDocument/2006/relationships/font" Target="fonts/Roboto-bold.fntdata"/><Relationship Id="rId20" Type="http://schemas.openxmlformats.org/officeDocument/2006/relationships/slide" Target="slides/slide15.xml"/><Relationship Id="rId64" Type="http://schemas.openxmlformats.org/officeDocument/2006/relationships/font" Target="fonts/NixieOne-regular.fntdata"/><Relationship Id="rId63" Type="http://schemas.openxmlformats.org/officeDocument/2006/relationships/font" Target="fonts/Roboto-boldItalic.fntdata"/><Relationship Id="rId22" Type="http://schemas.openxmlformats.org/officeDocument/2006/relationships/slide" Target="slides/slide17.xml"/><Relationship Id="rId66" Type="http://schemas.openxmlformats.org/officeDocument/2006/relationships/font" Target="fonts/Poppins-bold.fntdata"/><Relationship Id="rId21" Type="http://schemas.openxmlformats.org/officeDocument/2006/relationships/slide" Target="slides/slide16.xml"/><Relationship Id="rId65" Type="http://schemas.openxmlformats.org/officeDocument/2006/relationships/font" Target="fonts/Poppins-regular.fntdata"/><Relationship Id="rId24" Type="http://schemas.openxmlformats.org/officeDocument/2006/relationships/slide" Target="slides/slide19.xml"/><Relationship Id="rId68" Type="http://schemas.openxmlformats.org/officeDocument/2006/relationships/font" Target="fonts/Poppins-boldItalic.fntdata"/><Relationship Id="rId23" Type="http://schemas.openxmlformats.org/officeDocument/2006/relationships/slide" Target="slides/slide18.xml"/><Relationship Id="rId67" Type="http://schemas.openxmlformats.org/officeDocument/2006/relationships/font" Target="fonts/Poppins-italic.fntdata"/><Relationship Id="rId60" Type="http://schemas.openxmlformats.org/officeDocument/2006/relationships/font" Target="fonts/Roboto-regular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Montserrat-regular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UbuntuMedium-bold.fntdata"/><Relationship Id="rId50" Type="http://schemas.openxmlformats.org/officeDocument/2006/relationships/font" Target="fonts/UbuntuMedium-regular.fntdata"/><Relationship Id="rId53" Type="http://schemas.openxmlformats.org/officeDocument/2006/relationships/font" Target="fonts/UbuntuMedium-boldItalic.fntdata"/><Relationship Id="rId52" Type="http://schemas.openxmlformats.org/officeDocument/2006/relationships/font" Target="fonts/UbuntuMedium-italic.fntdata"/><Relationship Id="rId11" Type="http://schemas.openxmlformats.org/officeDocument/2006/relationships/slide" Target="slides/slide6.xml"/><Relationship Id="rId55" Type="http://schemas.openxmlformats.org/officeDocument/2006/relationships/font" Target="fonts/RubikBlack-boldItalic.fntdata"/><Relationship Id="rId10" Type="http://schemas.openxmlformats.org/officeDocument/2006/relationships/slide" Target="slides/slide5.xml"/><Relationship Id="rId54" Type="http://schemas.openxmlformats.org/officeDocument/2006/relationships/font" Target="fonts/RubikBlack-bold.fntdata"/><Relationship Id="rId13" Type="http://schemas.openxmlformats.org/officeDocument/2006/relationships/slide" Target="slides/slide8.xml"/><Relationship Id="rId57" Type="http://schemas.openxmlformats.org/officeDocument/2006/relationships/font" Target="fonts/CenturyGothic-bold.fntdata"/><Relationship Id="rId12" Type="http://schemas.openxmlformats.org/officeDocument/2006/relationships/slide" Target="slides/slide7.xml"/><Relationship Id="rId56" Type="http://schemas.openxmlformats.org/officeDocument/2006/relationships/font" Target="fonts/CenturyGothic-regular.fntdata"/><Relationship Id="rId15" Type="http://schemas.openxmlformats.org/officeDocument/2006/relationships/slide" Target="slides/slide10.xml"/><Relationship Id="rId59" Type="http://schemas.openxmlformats.org/officeDocument/2006/relationships/font" Target="fonts/CenturyGothic-boldItalic.fntdata"/><Relationship Id="rId14" Type="http://schemas.openxmlformats.org/officeDocument/2006/relationships/slide" Target="slides/slide9.xml"/><Relationship Id="rId58" Type="http://schemas.openxmlformats.org/officeDocument/2006/relationships/font" Target="fonts/CenturyGothic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colebranchee.com/desmos-polypad/" TargetMode="External"/><Relationship Id="rId3" Type="http://schemas.openxmlformats.org/officeDocument/2006/relationships/hyperlink" Target="https://youtu.be/ponlB6ajXCU?si=XiiCmrTGmx_RLk34" TargetMode="Externa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tudent.amplify.com/join/7PANDE?lang=fr" TargetMode="External"/><Relationship Id="rId3" Type="http://schemas.openxmlformats.org/officeDocument/2006/relationships/hyperlink" Target="https://classroom.amplify.com/activity/69badd9ea3ed92aa5f57dee8?utm_campaign=share&amp;utm_content=activity&amp;lang=fr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tudent.amplify.com/join/XPTUQC?lang=fr" TargetMode="External"/><Relationship Id="rId3" Type="http://schemas.openxmlformats.org/officeDocument/2006/relationships/hyperlink" Target="https://classroom.amplify.com/activity/69badd9ea3ed92aa5f57dee8?utm_campaign=share&amp;utm_content=activity&amp;lang=fr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e1dd1a3816_0_8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e1dd1a3816_0_8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3cfe841a08d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3cfe841a08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ae80d6439b_0_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3ae80d6439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cfe841a08d_0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3cfe841a08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38e0d90b746_0_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38e0d90b74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53861f8f34_0_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53861f8f3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ae80d6439b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3ae80d6439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ae80d6439b_1_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ae80d6439b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ae80d6439b_1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3ae80d6439b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ae80d6439b_0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ae80d6439b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ae80d6439b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3ae80d643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e1dd1a3816_0_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e1dd1a3816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1fc8e86f98d_0_21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1fc8e86f98d_0_2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3cfe841a08d_0_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3cfe841a08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3cfe841a08d_0_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3cfe841a08d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36cfae60f0b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36cfae60f0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d0e2442ba1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d0e2442ba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3d0e2442ba1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3d0e2442ba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3d0e2442ba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3d0e2442ba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école branchée: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https://ecolebranchee.com/desmos-polypad/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Comment intégrer Polypad dans Desmos: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https://youtu.be/ponlB6ajXCU?si=XiiCmrTGmx_RLk34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3d0e2442ba1_0_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3d0e2442ba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3d0e2442ba1_0_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3d0e2442ba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3d0e2442ba1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3d0e2442ba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Tâches authentiques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Valoriser l’erreur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Différenciation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Rétroaction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Tâches créatives plus ouvertes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Apprentissage par la résolution de problème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Collaboration/inspiration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6cfae60f0b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36cfae60f0b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3111f152b26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3111f152b2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3111f152b26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3111f152b2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3ae80d6439b_1_1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3ae80d6439b_1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1fc8e86f98d_0_31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1fc8e86f98d_0_3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1fc8e86f98d_0_38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1fc8e86f98d_0_38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1fc8e86f98d_0_5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1fc8e86f98d_0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d9becb9bd1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d9becb9b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49AB"/>
              </a:buClr>
              <a:buSzPts val="1400"/>
              <a:buFont typeface="Century Gothic"/>
              <a:buChar char="■"/>
            </a:pPr>
            <a:r>
              <a:rPr b="1" lang="en" sz="1400">
                <a:solidFill>
                  <a:srgbClr val="3949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Accueil (SL)</a:t>
            </a:r>
            <a:endParaRPr b="1" sz="1400">
              <a:solidFill>
                <a:srgbClr val="3949A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49AB"/>
              </a:buClr>
              <a:buSzPts val="1400"/>
              <a:buFont typeface="Century Gothic"/>
              <a:buChar char="■"/>
            </a:pPr>
            <a:r>
              <a:rPr b="1" lang="en" sz="1400">
                <a:solidFill>
                  <a:srgbClr val="3949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C’est quoi Amplify? (SL)</a:t>
            </a:r>
            <a:endParaRPr b="1" sz="1400">
              <a:solidFill>
                <a:srgbClr val="3949A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400"/>
              <a:buFont typeface="Century Gothic"/>
              <a:buChar char="■"/>
            </a:pPr>
            <a:r>
              <a:rPr b="1" lang="en" sz="1400">
                <a:solidFill>
                  <a:srgbClr val="3949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Expériences-élèves (SR: pilotage de l’activité, NB et SL contenu)</a:t>
            </a:r>
            <a:endParaRPr b="1" sz="1400">
              <a:solidFill>
                <a:srgbClr val="3949A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400"/>
              <a:buFont typeface="Century Gothic"/>
              <a:buChar char="■"/>
            </a:pPr>
            <a:r>
              <a:rPr b="1" lang="en" sz="1400">
                <a:solidFill>
                  <a:srgbClr val="3949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Traces et rétroactions numériques (NB)</a:t>
            </a:r>
            <a:endParaRPr b="1" sz="1400">
              <a:solidFill>
                <a:srgbClr val="3949A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400"/>
              <a:buFont typeface="Century Gothic"/>
              <a:buChar char="■"/>
            </a:pPr>
            <a:r>
              <a:rPr b="1" lang="en" sz="1400">
                <a:solidFill>
                  <a:srgbClr val="3949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Espace enseignant (SR)</a:t>
            </a:r>
            <a:endParaRPr b="1" sz="1400">
              <a:solidFill>
                <a:srgbClr val="3949A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49AB"/>
              </a:buClr>
              <a:buSzPts val="1400"/>
              <a:buFont typeface="Century Gothic"/>
              <a:buChar char="■"/>
            </a:pPr>
            <a:r>
              <a:rPr b="1" lang="en" sz="1400">
                <a:solidFill>
                  <a:srgbClr val="3949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Ressources (NB)</a:t>
            </a:r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53861f8f34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53861f8f3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cfdffdea92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3cfdffdea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élève: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https://student.amplify.com/join/7PANDE?lang=fr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prof: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https://classroom.amplify.com/activity/69badd9ea3ed92aa5f57dee8?utm_campaign=share&amp;utm_content=activity&amp;lang=fr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d2fd7398bc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3d2fd7398b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élève: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https://student.amplify.com/join/XPTUQC?lang=fr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prof: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https://classroom.amplify.com/activity/69badd9ea3ed92aa5f57dee8?utm_campaign=share&amp;utm_content=activity&amp;lang=fr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3ae80d6439b_0_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3ae80d6439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hyperlink" Target="https://bit.ly/3A1uf1Q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bg>
      <p:bgPr>
        <a:solidFill>
          <a:schemeClr val="accen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3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84" name="Google Shape;84;p13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3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3"/>
          <p:cNvSpPr txBox="1"/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1" type="subTitle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90" name="Google Shape;90;p14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4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uniquement 2">
  <p:cSld name="TITLE_ONLY_2">
    <p:bg>
      <p:bgPr>
        <a:solidFill>
          <a:srgbClr val="3564B9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/>
          <p:nvPr/>
        </p:nvSpPr>
        <p:spPr>
          <a:xfrm flipH="1" rot="10800000">
            <a:off x="0" y="1024200"/>
            <a:ext cx="9144000" cy="411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"/>
          <p:cNvSpPr txBox="1"/>
          <p:nvPr>
            <p:ph type="title"/>
          </p:nvPr>
        </p:nvSpPr>
        <p:spPr>
          <a:xfrm>
            <a:off x="98250" y="-598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9" name="Google Shape;99;p15"/>
          <p:cNvSpPr/>
          <p:nvPr/>
        </p:nvSpPr>
        <p:spPr>
          <a:xfrm rot="10799980">
            <a:off x="-59" y="420243"/>
            <a:ext cx="9143982" cy="929232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15"/>
          <p:cNvSpPr/>
          <p:nvPr/>
        </p:nvSpPr>
        <p:spPr>
          <a:xfrm rot="10799980">
            <a:off x="-59" y="503046"/>
            <a:ext cx="9143982" cy="929232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uniquement 1">
  <p:cSld name="TITLE_ONLY_1_3">
    <p:bg>
      <p:bgPr>
        <a:solidFill>
          <a:srgbClr val="3564B9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/>
          <p:nvPr/>
        </p:nvSpPr>
        <p:spPr>
          <a:xfrm flipH="1" rot="10800000">
            <a:off x="0" y="1024200"/>
            <a:ext cx="9144000" cy="411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4" name="Google Shape;104;p16"/>
          <p:cNvSpPr/>
          <p:nvPr/>
        </p:nvSpPr>
        <p:spPr>
          <a:xfrm rot="10799980">
            <a:off x="-59" y="648843"/>
            <a:ext cx="9143982" cy="929232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6"/>
          <p:cNvSpPr/>
          <p:nvPr/>
        </p:nvSpPr>
        <p:spPr>
          <a:xfrm rot="10799980">
            <a:off x="-59" y="731646"/>
            <a:ext cx="9143982" cy="929232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0" y="4017300"/>
            <a:ext cx="9144000" cy="1126200"/>
          </a:xfrm>
          <a:prstGeom prst="rect">
            <a:avLst/>
          </a:prstGeom>
          <a:solidFill>
            <a:srgbClr val="3564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9" y="3714825"/>
            <a:ext cx="9143982" cy="929340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9" y="3632021"/>
            <a:ext cx="9143982" cy="929340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8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" name="Google Shape;114;p18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115" name="Google Shape;115;p18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6" name="Google Shape;116;p18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117" name="Google Shape;117;p18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118" name="Google Shape;118;p18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9" name="Google Shape;119;p18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20" name="Google Shape;120;p18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21" name="Google Shape;121;p18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2" name="Google Shape;122;p18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23" name="Google Shape;123;p18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24" name="Google Shape;124;p18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25" name="Google Shape;125;p18"/>
          <p:cNvGrpSpPr/>
          <p:nvPr/>
        </p:nvGrpSpPr>
        <p:grpSpPr>
          <a:xfrm>
            <a:off x="914400" y="535100"/>
            <a:ext cx="7406700" cy="4164575"/>
            <a:chOff x="914400" y="535100"/>
            <a:chExt cx="7406700" cy="4164575"/>
          </a:xfrm>
        </p:grpSpPr>
        <p:sp>
          <p:nvSpPr>
            <p:cNvPr id="126" name="Google Shape;126;p18"/>
            <p:cNvSpPr/>
            <p:nvPr/>
          </p:nvSpPr>
          <p:spPr>
            <a:xfrm>
              <a:off x="1005900" y="626275"/>
              <a:ext cx="7315200" cy="40734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7" name="Google Shape;127;p18"/>
            <p:cNvGrpSpPr/>
            <p:nvPr/>
          </p:nvGrpSpPr>
          <p:grpSpPr>
            <a:xfrm>
              <a:off x="914400" y="535100"/>
              <a:ext cx="7315200" cy="4073400"/>
              <a:chOff x="914400" y="535100"/>
              <a:chExt cx="7315200" cy="4073400"/>
            </a:xfrm>
          </p:grpSpPr>
          <p:sp>
            <p:nvSpPr>
              <p:cNvPr id="128" name="Google Shape;128;p18"/>
              <p:cNvSpPr/>
              <p:nvPr/>
            </p:nvSpPr>
            <p:spPr>
              <a:xfrm>
                <a:off x="914400" y="535100"/>
                <a:ext cx="7315200" cy="40734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9" name="Google Shape;129;p18"/>
              <p:cNvGrpSpPr/>
              <p:nvPr/>
            </p:nvGrpSpPr>
            <p:grpSpPr>
              <a:xfrm>
                <a:off x="7955100" y="6263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30" name="Google Shape;130;p18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1" name="Google Shape;131;p18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32" name="Google Shape;132;p18"/>
              <p:cNvSpPr/>
              <p:nvPr/>
            </p:nvSpPr>
            <p:spPr>
              <a:xfrm>
                <a:off x="7635000" y="6263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33" name="Google Shape;133;p18"/>
              <p:cNvCxnSpPr/>
              <p:nvPr/>
            </p:nvCxnSpPr>
            <p:spPr>
              <a:xfrm>
                <a:off x="7284899" y="8093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4" name="Google Shape;134;p18"/>
              <p:cNvCxnSpPr/>
              <p:nvPr/>
            </p:nvCxnSpPr>
            <p:spPr>
              <a:xfrm>
                <a:off x="916188" y="900697"/>
                <a:ext cx="7310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35" name="Google Shape;135;p18"/>
          <p:cNvSpPr txBox="1"/>
          <p:nvPr>
            <p:ph type="ctrTitle"/>
          </p:nvPr>
        </p:nvSpPr>
        <p:spPr>
          <a:xfrm>
            <a:off x="1828800" y="1174903"/>
            <a:ext cx="5486400" cy="246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36" name="Google Shape;136;p18"/>
          <p:cNvSpPr txBox="1"/>
          <p:nvPr>
            <p:ph idx="1" type="subTitle"/>
          </p:nvPr>
        </p:nvSpPr>
        <p:spPr>
          <a:xfrm>
            <a:off x="1828800" y="3877100"/>
            <a:ext cx="5486400" cy="365700"/>
          </a:xfrm>
          <a:prstGeom prst="rect">
            <a:avLst/>
          </a:prstGeom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9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19"/>
          <p:cNvGrpSpPr/>
          <p:nvPr/>
        </p:nvGrpSpPr>
        <p:grpSpPr>
          <a:xfrm>
            <a:off x="1371300" y="742950"/>
            <a:ext cx="6492300" cy="3749100"/>
            <a:chOff x="1371300" y="742950"/>
            <a:chExt cx="6492300" cy="3749100"/>
          </a:xfrm>
        </p:grpSpPr>
        <p:sp>
          <p:nvSpPr>
            <p:cNvPr id="140" name="Google Shape;140;p19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1" name="Google Shape;141;p19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142" name="Google Shape;142;p19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43" name="Google Shape;143;p19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144" name="Google Shape;144;p19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45" name="Google Shape;145;p19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6" name="Google Shape;146;p19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47" name="Google Shape;147;p19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48" name="Google Shape;148;p19"/>
              <p:cNvCxnSpPr/>
              <p:nvPr/>
            </p:nvCxnSpPr>
            <p:spPr>
              <a:xfrm>
                <a:off x="6827699" y="1017288"/>
                <a:ext cx="2085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49" name="Google Shape;149;p19"/>
          <p:cNvSpPr txBox="1"/>
          <p:nvPr>
            <p:ph type="title"/>
          </p:nvPr>
        </p:nvSpPr>
        <p:spPr>
          <a:xfrm>
            <a:off x="1828800" y="2114550"/>
            <a:ext cx="54864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50" name="Google Shape;150;p19"/>
          <p:cNvSpPr txBox="1"/>
          <p:nvPr>
            <p:ph hasCustomPrompt="1" idx="2" type="title"/>
          </p:nvPr>
        </p:nvSpPr>
        <p:spPr>
          <a:xfrm>
            <a:off x="947550" y="679350"/>
            <a:ext cx="1368300" cy="1371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1" name="Google Shape;151;p19"/>
          <p:cNvSpPr txBox="1"/>
          <p:nvPr>
            <p:ph idx="1" type="subTitle"/>
          </p:nvPr>
        </p:nvSpPr>
        <p:spPr>
          <a:xfrm>
            <a:off x="2286000" y="3952891"/>
            <a:ext cx="45720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0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Google Shape;154;p20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155" name="Google Shape;155;p20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6" name="Google Shape;156;p20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157" name="Google Shape;157;p20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158" name="Google Shape;158;p20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59" name="Google Shape;159;p20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60" name="Google Shape;160;p20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61" name="Google Shape;161;p20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2" name="Google Shape;162;p20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63" name="Google Shape;163;p20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64" name="Google Shape;164;p20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65" name="Google Shape;165;p20"/>
          <p:cNvSpPr txBox="1"/>
          <p:nvPr>
            <p:ph type="title"/>
          </p:nvPr>
        </p:nvSpPr>
        <p:spPr>
          <a:xfrm>
            <a:off x="715100" y="731400"/>
            <a:ext cx="77139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6" name="Google Shape;166;p20"/>
          <p:cNvSpPr txBox="1"/>
          <p:nvPr>
            <p:ph idx="1" type="body"/>
          </p:nvPr>
        </p:nvSpPr>
        <p:spPr>
          <a:xfrm>
            <a:off x="715100" y="1417200"/>
            <a:ext cx="77139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1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" name="Google Shape;169;p21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170" name="Google Shape;170;p21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1" name="Google Shape;171;p21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172" name="Google Shape;172;p21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173" name="Google Shape;173;p21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74" name="Google Shape;174;p21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75" name="Google Shape;175;p21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76" name="Google Shape;176;p21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7" name="Google Shape;177;p21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78" name="Google Shape;178;p21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79" name="Google Shape;179;p21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80" name="Google Shape;180;p21"/>
          <p:cNvSpPr txBox="1"/>
          <p:nvPr>
            <p:ph idx="1" type="subTitle"/>
          </p:nvPr>
        </p:nvSpPr>
        <p:spPr>
          <a:xfrm>
            <a:off x="2639725" y="2147800"/>
            <a:ext cx="1566300" cy="81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1" name="Google Shape;181;p21"/>
          <p:cNvSpPr txBox="1"/>
          <p:nvPr>
            <p:ph idx="2" type="subTitle"/>
          </p:nvPr>
        </p:nvSpPr>
        <p:spPr>
          <a:xfrm>
            <a:off x="6682288" y="2147800"/>
            <a:ext cx="1563600" cy="81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2" name="Google Shape;182;p21"/>
          <p:cNvSpPr txBox="1"/>
          <p:nvPr>
            <p:ph idx="3" type="subTitle"/>
          </p:nvPr>
        </p:nvSpPr>
        <p:spPr>
          <a:xfrm>
            <a:off x="2639725" y="2892425"/>
            <a:ext cx="1566300" cy="8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21"/>
          <p:cNvSpPr txBox="1"/>
          <p:nvPr>
            <p:ph idx="4" type="subTitle"/>
          </p:nvPr>
        </p:nvSpPr>
        <p:spPr>
          <a:xfrm>
            <a:off x="6682288" y="2892425"/>
            <a:ext cx="1563600" cy="8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1"/>
          <p:cNvSpPr txBox="1"/>
          <p:nvPr>
            <p:ph type="title"/>
          </p:nvPr>
        </p:nvSpPr>
        <p:spPr>
          <a:xfrm>
            <a:off x="713232" y="731520"/>
            <a:ext cx="77175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2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" name="Google Shape;187;p22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188" name="Google Shape;188;p22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9" name="Google Shape;189;p22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190" name="Google Shape;190;p22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191" name="Google Shape;191;p22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92" name="Google Shape;192;p22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93" name="Google Shape;193;p22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94" name="Google Shape;194;p22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5" name="Google Shape;195;p22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96" name="Google Shape;196;p22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97" name="Google Shape;197;p22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98" name="Google Shape;198;p22"/>
          <p:cNvSpPr txBox="1"/>
          <p:nvPr>
            <p:ph type="title"/>
          </p:nvPr>
        </p:nvSpPr>
        <p:spPr>
          <a:xfrm>
            <a:off x="715125" y="731525"/>
            <a:ext cx="77139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" name="Google Shape;201;p23"/>
          <p:cNvGrpSpPr/>
          <p:nvPr/>
        </p:nvGrpSpPr>
        <p:grpSpPr>
          <a:xfrm>
            <a:off x="1438985" y="535000"/>
            <a:ext cx="5919000" cy="4425900"/>
            <a:chOff x="274200" y="274200"/>
            <a:chExt cx="5919000" cy="4425900"/>
          </a:xfrm>
        </p:grpSpPr>
        <p:sp>
          <p:nvSpPr>
            <p:cNvPr id="202" name="Google Shape;202;p23"/>
            <p:cNvSpPr/>
            <p:nvPr/>
          </p:nvSpPr>
          <p:spPr>
            <a:xfrm>
              <a:off x="365700" y="365700"/>
              <a:ext cx="5827500" cy="43344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3" name="Google Shape;203;p23"/>
            <p:cNvGrpSpPr/>
            <p:nvPr/>
          </p:nvGrpSpPr>
          <p:grpSpPr>
            <a:xfrm>
              <a:off x="274200" y="274200"/>
              <a:ext cx="5827500" cy="4334400"/>
              <a:chOff x="274200" y="274200"/>
              <a:chExt cx="5827500" cy="4334400"/>
            </a:xfrm>
          </p:grpSpPr>
          <p:sp>
            <p:nvSpPr>
              <p:cNvPr id="204" name="Google Shape;204;p23"/>
              <p:cNvSpPr/>
              <p:nvPr/>
            </p:nvSpPr>
            <p:spPr>
              <a:xfrm>
                <a:off x="274200" y="274200"/>
                <a:ext cx="5827500" cy="43344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05" name="Google Shape;205;p23"/>
              <p:cNvGrpSpPr/>
              <p:nvPr/>
            </p:nvGrpSpPr>
            <p:grpSpPr>
              <a:xfrm>
                <a:off x="5827100" y="3654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06" name="Google Shape;206;p23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7" name="Google Shape;207;p23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08" name="Google Shape;208;p23"/>
              <p:cNvSpPr/>
              <p:nvPr/>
            </p:nvSpPr>
            <p:spPr>
              <a:xfrm>
                <a:off x="5507000" y="3654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09" name="Google Shape;209;p23"/>
              <p:cNvCxnSpPr/>
              <p:nvPr/>
            </p:nvCxnSpPr>
            <p:spPr>
              <a:xfrm>
                <a:off x="5156899" y="5484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0" name="Google Shape;210;p23"/>
              <p:cNvCxnSpPr/>
              <p:nvPr/>
            </p:nvCxnSpPr>
            <p:spPr>
              <a:xfrm>
                <a:off x="283500" y="639800"/>
                <a:ext cx="58152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211" name="Google Shape;211;p23"/>
          <p:cNvGrpSpPr/>
          <p:nvPr/>
        </p:nvGrpSpPr>
        <p:grpSpPr>
          <a:xfrm>
            <a:off x="274200" y="274200"/>
            <a:ext cx="5919000" cy="4425900"/>
            <a:chOff x="274200" y="274200"/>
            <a:chExt cx="5919000" cy="4425900"/>
          </a:xfrm>
        </p:grpSpPr>
        <p:sp>
          <p:nvSpPr>
            <p:cNvPr id="212" name="Google Shape;212;p23"/>
            <p:cNvSpPr/>
            <p:nvPr/>
          </p:nvSpPr>
          <p:spPr>
            <a:xfrm>
              <a:off x="365700" y="365700"/>
              <a:ext cx="5827500" cy="43344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3" name="Google Shape;213;p23"/>
            <p:cNvGrpSpPr/>
            <p:nvPr/>
          </p:nvGrpSpPr>
          <p:grpSpPr>
            <a:xfrm>
              <a:off x="274200" y="274200"/>
              <a:ext cx="5827500" cy="4334400"/>
              <a:chOff x="274200" y="274200"/>
              <a:chExt cx="5827500" cy="4334400"/>
            </a:xfrm>
          </p:grpSpPr>
          <p:sp>
            <p:nvSpPr>
              <p:cNvPr id="214" name="Google Shape;214;p23"/>
              <p:cNvSpPr/>
              <p:nvPr/>
            </p:nvSpPr>
            <p:spPr>
              <a:xfrm>
                <a:off x="274200" y="274200"/>
                <a:ext cx="5827500" cy="43344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15" name="Google Shape;215;p23"/>
              <p:cNvGrpSpPr/>
              <p:nvPr/>
            </p:nvGrpSpPr>
            <p:grpSpPr>
              <a:xfrm>
                <a:off x="5827100" y="3654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16" name="Google Shape;216;p23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17" name="Google Shape;217;p23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18" name="Google Shape;218;p23"/>
              <p:cNvSpPr/>
              <p:nvPr/>
            </p:nvSpPr>
            <p:spPr>
              <a:xfrm>
                <a:off x="5507000" y="3654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19" name="Google Shape;219;p23"/>
              <p:cNvCxnSpPr/>
              <p:nvPr/>
            </p:nvCxnSpPr>
            <p:spPr>
              <a:xfrm>
                <a:off x="5156899" y="5484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0" name="Google Shape;220;p23"/>
              <p:cNvCxnSpPr/>
              <p:nvPr/>
            </p:nvCxnSpPr>
            <p:spPr>
              <a:xfrm>
                <a:off x="283500" y="639800"/>
                <a:ext cx="58152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221" name="Google Shape;221;p23"/>
          <p:cNvSpPr txBox="1"/>
          <p:nvPr>
            <p:ph type="title"/>
          </p:nvPr>
        </p:nvSpPr>
        <p:spPr>
          <a:xfrm>
            <a:off x="714250" y="731525"/>
            <a:ext cx="50157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2" name="Google Shape;222;p23"/>
          <p:cNvSpPr txBox="1"/>
          <p:nvPr>
            <p:ph idx="1" type="body"/>
          </p:nvPr>
        </p:nvSpPr>
        <p:spPr>
          <a:xfrm>
            <a:off x="715850" y="1600325"/>
            <a:ext cx="5019900" cy="25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4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5" name="Google Shape;225;p24"/>
          <p:cNvGrpSpPr/>
          <p:nvPr/>
        </p:nvGrpSpPr>
        <p:grpSpPr>
          <a:xfrm>
            <a:off x="2028115" y="535000"/>
            <a:ext cx="6492300" cy="3749100"/>
            <a:chOff x="1371300" y="742950"/>
            <a:chExt cx="6492300" cy="3749100"/>
          </a:xfrm>
        </p:grpSpPr>
        <p:sp>
          <p:nvSpPr>
            <p:cNvPr id="226" name="Google Shape;226;p24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27" name="Google Shape;227;p24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228" name="Google Shape;228;p24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29" name="Google Shape;229;p24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230" name="Google Shape;230;p24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31" name="Google Shape;231;p24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2" name="Google Shape;232;p24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33" name="Google Shape;233;p24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34" name="Google Shape;234;p24"/>
              <p:cNvCxnSpPr/>
              <p:nvPr/>
            </p:nvCxnSpPr>
            <p:spPr>
              <a:xfrm>
                <a:off x="6827699" y="1017288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235" name="Google Shape;235;p24"/>
          <p:cNvGrpSpPr/>
          <p:nvPr/>
        </p:nvGrpSpPr>
        <p:grpSpPr>
          <a:xfrm>
            <a:off x="1371300" y="742950"/>
            <a:ext cx="6492300" cy="3749100"/>
            <a:chOff x="1371300" y="742950"/>
            <a:chExt cx="6492300" cy="3749100"/>
          </a:xfrm>
        </p:grpSpPr>
        <p:sp>
          <p:nvSpPr>
            <p:cNvPr id="236" name="Google Shape;236;p24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7" name="Google Shape;237;p24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238" name="Google Shape;238;p24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39" name="Google Shape;239;p24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240" name="Google Shape;240;p24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41" name="Google Shape;241;p24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2" name="Google Shape;242;p24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43" name="Google Shape;243;p24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44" name="Google Shape;244;p24"/>
              <p:cNvCxnSpPr/>
              <p:nvPr/>
            </p:nvCxnSpPr>
            <p:spPr>
              <a:xfrm>
                <a:off x="6827699" y="1017288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245" name="Google Shape;245;p24"/>
          <p:cNvSpPr txBox="1"/>
          <p:nvPr>
            <p:ph type="title"/>
          </p:nvPr>
        </p:nvSpPr>
        <p:spPr>
          <a:xfrm>
            <a:off x="1828800" y="1307100"/>
            <a:ext cx="5486400" cy="274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5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" name="Google Shape;248;p25"/>
          <p:cNvGrpSpPr/>
          <p:nvPr/>
        </p:nvGrpSpPr>
        <p:grpSpPr>
          <a:xfrm>
            <a:off x="2025281" y="535000"/>
            <a:ext cx="6492300" cy="3749100"/>
            <a:chOff x="1371300" y="742950"/>
            <a:chExt cx="6492300" cy="3749100"/>
          </a:xfrm>
        </p:grpSpPr>
        <p:sp>
          <p:nvSpPr>
            <p:cNvPr id="249" name="Google Shape;249;p25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0" name="Google Shape;250;p25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251" name="Google Shape;251;p25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52" name="Google Shape;252;p25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253" name="Google Shape;253;p25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54" name="Google Shape;254;p25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55" name="Google Shape;255;p25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56" name="Google Shape;256;p25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57" name="Google Shape;257;p25"/>
              <p:cNvCxnSpPr/>
              <p:nvPr/>
            </p:nvCxnSpPr>
            <p:spPr>
              <a:xfrm>
                <a:off x="6827699" y="1017288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258" name="Google Shape;258;p25"/>
          <p:cNvGrpSpPr/>
          <p:nvPr/>
        </p:nvGrpSpPr>
        <p:grpSpPr>
          <a:xfrm>
            <a:off x="1371300" y="742950"/>
            <a:ext cx="6492300" cy="3749100"/>
            <a:chOff x="1371300" y="742950"/>
            <a:chExt cx="6492300" cy="3749100"/>
          </a:xfrm>
        </p:grpSpPr>
        <p:sp>
          <p:nvSpPr>
            <p:cNvPr id="259" name="Google Shape;259;p25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60" name="Google Shape;260;p25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261" name="Google Shape;261;p25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62" name="Google Shape;262;p25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263" name="Google Shape;263;p25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64" name="Google Shape;264;p25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65" name="Google Shape;265;p25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66" name="Google Shape;266;p25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67" name="Google Shape;267;p25"/>
              <p:cNvCxnSpPr/>
              <p:nvPr/>
            </p:nvCxnSpPr>
            <p:spPr>
              <a:xfrm>
                <a:off x="6827699" y="1017288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268" name="Google Shape;268;p25"/>
          <p:cNvSpPr txBox="1"/>
          <p:nvPr>
            <p:ph type="title"/>
          </p:nvPr>
        </p:nvSpPr>
        <p:spPr>
          <a:xfrm>
            <a:off x="2057400" y="1680088"/>
            <a:ext cx="50292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9" name="Google Shape;269;p25"/>
          <p:cNvSpPr txBox="1"/>
          <p:nvPr>
            <p:ph idx="1" type="subTitle"/>
          </p:nvPr>
        </p:nvSpPr>
        <p:spPr>
          <a:xfrm>
            <a:off x="2057400" y="2549013"/>
            <a:ext cx="50292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"/>
          <p:cNvSpPr txBox="1"/>
          <p:nvPr>
            <p:ph type="title"/>
          </p:nvPr>
        </p:nvSpPr>
        <p:spPr>
          <a:xfrm>
            <a:off x="715100" y="3968300"/>
            <a:ext cx="7713900" cy="6402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27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4" name="Google Shape;274;p27"/>
          <p:cNvGrpSpPr/>
          <p:nvPr/>
        </p:nvGrpSpPr>
        <p:grpSpPr>
          <a:xfrm>
            <a:off x="914400" y="535100"/>
            <a:ext cx="7406700" cy="4164575"/>
            <a:chOff x="914400" y="535100"/>
            <a:chExt cx="7406700" cy="4164575"/>
          </a:xfrm>
        </p:grpSpPr>
        <p:sp>
          <p:nvSpPr>
            <p:cNvPr id="275" name="Google Shape;275;p27"/>
            <p:cNvSpPr/>
            <p:nvPr/>
          </p:nvSpPr>
          <p:spPr>
            <a:xfrm>
              <a:off x="1005900" y="626275"/>
              <a:ext cx="7315200" cy="40734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6" name="Google Shape;276;p27"/>
            <p:cNvGrpSpPr/>
            <p:nvPr/>
          </p:nvGrpSpPr>
          <p:grpSpPr>
            <a:xfrm>
              <a:off x="914400" y="535100"/>
              <a:ext cx="7315200" cy="4073400"/>
              <a:chOff x="914400" y="535100"/>
              <a:chExt cx="7315200" cy="4073400"/>
            </a:xfrm>
          </p:grpSpPr>
          <p:sp>
            <p:nvSpPr>
              <p:cNvPr id="277" name="Google Shape;277;p27"/>
              <p:cNvSpPr/>
              <p:nvPr/>
            </p:nvSpPr>
            <p:spPr>
              <a:xfrm>
                <a:off x="914400" y="535100"/>
                <a:ext cx="7315200" cy="40734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78" name="Google Shape;278;p27"/>
              <p:cNvGrpSpPr/>
              <p:nvPr/>
            </p:nvGrpSpPr>
            <p:grpSpPr>
              <a:xfrm>
                <a:off x="7955100" y="6263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79" name="Google Shape;279;p27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0" name="Google Shape;280;p27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81" name="Google Shape;281;p27"/>
              <p:cNvSpPr/>
              <p:nvPr/>
            </p:nvSpPr>
            <p:spPr>
              <a:xfrm>
                <a:off x="7635000" y="6263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82" name="Google Shape;282;p27"/>
              <p:cNvCxnSpPr/>
              <p:nvPr/>
            </p:nvCxnSpPr>
            <p:spPr>
              <a:xfrm>
                <a:off x="7284899" y="8093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3" name="Google Shape;283;p27"/>
              <p:cNvCxnSpPr/>
              <p:nvPr/>
            </p:nvCxnSpPr>
            <p:spPr>
              <a:xfrm>
                <a:off x="916188" y="900697"/>
                <a:ext cx="7310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284" name="Google Shape;284;p27"/>
          <p:cNvSpPr txBox="1"/>
          <p:nvPr>
            <p:ph hasCustomPrompt="1" type="title"/>
          </p:nvPr>
        </p:nvSpPr>
        <p:spPr>
          <a:xfrm>
            <a:off x="1371600" y="1657350"/>
            <a:ext cx="6400800" cy="18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85" name="Google Shape;285;p27"/>
          <p:cNvSpPr txBox="1"/>
          <p:nvPr>
            <p:ph idx="1" type="subTitle"/>
          </p:nvPr>
        </p:nvSpPr>
        <p:spPr>
          <a:xfrm>
            <a:off x="1828850" y="3877100"/>
            <a:ext cx="5486400" cy="365700"/>
          </a:xfrm>
          <a:prstGeom prst="rect">
            <a:avLst/>
          </a:prstGeom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29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9" name="Google Shape;289;p29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290" name="Google Shape;290;p29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91" name="Google Shape;291;p29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292" name="Google Shape;292;p29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293" name="Google Shape;293;p29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94" name="Google Shape;294;p29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95" name="Google Shape;295;p29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96" name="Google Shape;296;p29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97" name="Google Shape;297;p29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98" name="Google Shape;298;p29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99" name="Google Shape;299;p29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300" name="Google Shape;300;p29"/>
          <p:cNvSpPr txBox="1"/>
          <p:nvPr>
            <p:ph idx="1" type="subTitle"/>
          </p:nvPr>
        </p:nvSpPr>
        <p:spPr>
          <a:xfrm>
            <a:off x="1957976" y="1802875"/>
            <a:ext cx="2377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01" name="Google Shape;301;p29"/>
          <p:cNvSpPr txBox="1"/>
          <p:nvPr>
            <p:ph idx="2" type="subTitle"/>
          </p:nvPr>
        </p:nvSpPr>
        <p:spPr>
          <a:xfrm>
            <a:off x="1957956" y="3399150"/>
            <a:ext cx="2377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02" name="Google Shape;302;p29"/>
          <p:cNvSpPr txBox="1"/>
          <p:nvPr>
            <p:ph idx="3" type="subTitle"/>
          </p:nvPr>
        </p:nvSpPr>
        <p:spPr>
          <a:xfrm>
            <a:off x="5997466" y="1803588"/>
            <a:ext cx="2377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03" name="Google Shape;303;p29"/>
          <p:cNvSpPr txBox="1"/>
          <p:nvPr>
            <p:ph idx="4" type="subTitle"/>
          </p:nvPr>
        </p:nvSpPr>
        <p:spPr>
          <a:xfrm>
            <a:off x="6043506" y="3399143"/>
            <a:ext cx="22860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04" name="Google Shape;304;p29"/>
          <p:cNvSpPr txBox="1"/>
          <p:nvPr>
            <p:ph hasCustomPrompt="1" type="title"/>
          </p:nvPr>
        </p:nvSpPr>
        <p:spPr>
          <a:xfrm>
            <a:off x="769317" y="1802875"/>
            <a:ext cx="1188600" cy="1097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5" name="Google Shape;305;p29"/>
          <p:cNvSpPr txBox="1"/>
          <p:nvPr>
            <p:ph idx="5" type="subTitle"/>
          </p:nvPr>
        </p:nvSpPr>
        <p:spPr>
          <a:xfrm>
            <a:off x="1957976" y="2261521"/>
            <a:ext cx="23775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29"/>
          <p:cNvSpPr txBox="1"/>
          <p:nvPr>
            <p:ph hasCustomPrompt="1" idx="6" type="title"/>
          </p:nvPr>
        </p:nvSpPr>
        <p:spPr>
          <a:xfrm>
            <a:off x="4808859" y="1803600"/>
            <a:ext cx="1188600" cy="1097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7" name="Google Shape;307;p29"/>
          <p:cNvSpPr txBox="1"/>
          <p:nvPr>
            <p:ph idx="7" type="subTitle"/>
          </p:nvPr>
        </p:nvSpPr>
        <p:spPr>
          <a:xfrm>
            <a:off x="5997466" y="2260800"/>
            <a:ext cx="23775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29"/>
          <p:cNvSpPr txBox="1"/>
          <p:nvPr>
            <p:ph hasCustomPrompt="1" idx="8" type="title"/>
          </p:nvPr>
        </p:nvSpPr>
        <p:spPr>
          <a:xfrm>
            <a:off x="769347" y="3399150"/>
            <a:ext cx="1188600" cy="1097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9" name="Google Shape;309;p29"/>
          <p:cNvSpPr txBox="1"/>
          <p:nvPr>
            <p:ph idx="9" type="subTitle"/>
          </p:nvPr>
        </p:nvSpPr>
        <p:spPr>
          <a:xfrm>
            <a:off x="1957956" y="3856343"/>
            <a:ext cx="23775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29"/>
          <p:cNvSpPr txBox="1"/>
          <p:nvPr>
            <p:ph hasCustomPrompt="1" idx="13" type="title"/>
          </p:nvPr>
        </p:nvSpPr>
        <p:spPr>
          <a:xfrm>
            <a:off x="4854897" y="3399143"/>
            <a:ext cx="1188600" cy="1097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1" name="Google Shape;311;p29"/>
          <p:cNvSpPr txBox="1"/>
          <p:nvPr>
            <p:ph idx="14" type="subTitle"/>
          </p:nvPr>
        </p:nvSpPr>
        <p:spPr>
          <a:xfrm>
            <a:off x="6043506" y="3856343"/>
            <a:ext cx="2286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29"/>
          <p:cNvSpPr txBox="1"/>
          <p:nvPr>
            <p:ph idx="15" type="title"/>
          </p:nvPr>
        </p:nvSpPr>
        <p:spPr>
          <a:xfrm>
            <a:off x="715650" y="731525"/>
            <a:ext cx="7713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0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5" name="Google Shape;315;p30"/>
          <p:cNvGrpSpPr/>
          <p:nvPr/>
        </p:nvGrpSpPr>
        <p:grpSpPr>
          <a:xfrm>
            <a:off x="2025281" y="535000"/>
            <a:ext cx="6492300" cy="3749100"/>
            <a:chOff x="1371300" y="742950"/>
            <a:chExt cx="6492300" cy="3749100"/>
          </a:xfrm>
        </p:grpSpPr>
        <p:sp>
          <p:nvSpPr>
            <p:cNvPr id="316" name="Google Shape;316;p30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7" name="Google Shape;317;p30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318" name="Google Shape;318;p30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19" name="Google Shape;319;p30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320" name="Google Shape;320;p30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321" name="Google Shape;321;p30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22" name="Google Shape;322;p30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323" name="Google Shape;323;p30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24" name="Google Shape;324;p30"/>
              <p:cNvCxnSpPr/>
              <p:nvPr/>
            </p:nvCxnSpPr>
            <p:spPr>
              <a:xfrm>
                <a:off x="6827699" y="1017288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325" name="Google Shape;325;p30"/>
          <p:cNvGrpSpPr/>
          <p:nvPr/>
        </p:nvGrpSpPr>
        <p:grpSpPr>
          <a:xfrm>
            <a:off x="1371300" y="742950"/>
            <a:ext cx="6492300" cy="3749100"/>
            <a:chOff x="1371300" y="742950"/>
            <a:chExt cx="6492300" cy="3749100"/>
          </a:xfrm>
        </p:grpSpPr>
        <p:sp>
          <p:nvSpPr>
            <p:cNvPr id="326" name="Google Shape;326;p30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7" name="Google Shape;327;p30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328" name="Google Shape;328;p30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29" name="Google Shape;329;p30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330" name="Google Shape;330;p30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331" name="Google Shape;331;p30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2" name="Google Shape;332;p30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333" name="Google Shape;333;p30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34" name="Google Shape;334;p30"/>
              <p:cNvCxnSpPr/>
              <p:nvPr/>
            </p:nvCxnSpPr>
            <p:spPr>
              <a:xfrm>
                <a:off x="6827699" y="1017288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335" name="Google Shape;335;p30"/>
          <p:cNvSpPr txBox="1"/>
          <p:nvPr>
            <p:ph type="title"/>
          </p:nvPr>
        </p:nvSpPr>
        <p:spPr>
          <a:xfrm>
            <a:off x="2286000" y="3293217"/>
            <a:ext cx="4572000" cy="502800"/>
          </a:xfrm>
          <a:prstGeom prst="rect">
            <a:avLst/>
          </a:prstGeom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36" name="Google Shape;336;p30"/>
          <p:cNvSpPr txBox="1"/>
          <p:nvPr>
            <p:ph idx="1" type="subTitle"/>
          </p:nvPr>
        </p:nvSpPr>
        <p:spPr>
          <a:xfrm>
            <a:off x="1828800" y="1600317"/>
            <a:ext cx="5486400" cy="13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31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9" name="Google Shape;339;p31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340" name="Google Shape;340;p31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41" name="Google Shape;341;p31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342" name="Google Shape;342;p31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343" name="Google Shape;343;p31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44" name="Google Shape;344;p31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45" name="Google Shape;345;p31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346" name="Google Shape;346;p31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47" name="Google Shape;347;p31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348" name="Google Shape;348;p31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49" name="Google Shape;349;p31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350" name="Google Shape;350;p31"/>
          <p:cNvSpPr txBox="1"/>
          <p:nvPr>
            <p:ph type="title"/>
          </p:nvPr>
        </p:nvSpPr>
        <p:spPr>
          <a:xfrm>
            <a:off x="715125" y="731525"/>
            <a:ext cx="77139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32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3" name="Google Shape;353;p32"/>
          <p:cNvGrpSpPr/>
          <p:nvPr/>
        </p:nvGrpSpPr>
        <p:grpSpPr>
          <a:xfrm>
            <a:off x="274200" y="274200"/>
            <a:ext cx="5919000" cy="4425900"/>
            <a:chOff x="274200" y="274200"/>
            <a:chExt cx="5919000" cy="4425900"/>
          </a:xfrm>
        </p:grpSpPr>
        <p:sp>
          <p:nvSpPr>
            <p:cNvPr id="354" name="Google Shape;354;p32"/>
            <p:cNvSpPr/>
            <p:nvPr/>
          </p:nvSpPr>
          <p:spPr>
            <a:xfrm>
              <a:off x="365700" y="365700"/>
              <a:ext cx="5827500" cy="43344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55" name="Google Shape;355;p32"/>
            <p:cNvGrpSpPr/>
            <p:nvPr/>
          </p:nvGrpSpPr>
          <p:grpSpPr>
            <a:xfrm>
              <a:off x="274200" y="274200"/>
              <a:ext cx="5827500" cy="4334400"/>
              <a:chOff x="274200" y="274200"/>
              <a:chExt cx="5827500" cy="4334400"/>
            </a:xfrm>
          </p:grpSpPr>
          <p:sp>
            <p:nvSpPr>
              <p:cNvPr id="356" name="Google Shape;356;p32"/>
              <p:cNvSpPr/>
              <p:nvPr/>
            </p:nvSpPr>
            <p:spPr>
              <a:xfrm>
                <a:off x="274200" y="274200"/>
                <a:ext cx="5827500" cy="43344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57" name="Google Shape;357;p32"/>
              <p:cNvGrpSpPr/>
              <p:nvPr/>
            </p:nvGrpSpPr>
            <p:grpSpPr>
              <a:xfrm>
                <a:off x="5827100" y="3654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358" name="Google Shape;358;p32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59" name="Google Shape;359;p32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360" name="Google Shape;360;p32"/>
              <p:cNvSpPr/>
              <p:nvPr/>
            </p:nvSpPr>
            <p:spPr>
              <a:xfrm>
                <a:off x="5507000" y="3654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61" name="Google Shape;361;p32"/>
              <p:cNvCxnSpPr/>
              <p:nvPr/>
            </p:nvCxnSpPr>
            <p:spPr>
              <a:xfrm>
                <a:off x="5156899" y="5484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2" name="Google Shape;362;p32"/>
              <p:cNvCxnSpPr/>
              <p:nvPr/>
            </p:nvCxnSpPr>
            <p:spPr>
              <a:xfrm>
                <a:off x="283500" y="639800"/>
                <a:ext cx="58152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363" name="Google Shape;363;p32"/>
          <p:cNvSpPr txBox="1"/>
          <p:nvPr>
            <p:ph idx="1" type="subTitle"/>
          </p:nvPr>
        </p:nvSpPr>
        <p:spPr>
          <a:xfrm>
            <a:off x="715100" y="1600325"/>
            <a:ext cx="3674100" cy="9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64" name="Google Shape;364;p32"/>
          <p:cNvSpPr txBox="1"/>
          <p:nvPr>
            <p:ph type="title"/>
          </p:nvPr>
        </p:nvSpPr>
        <p:spPr>
          <a:xfrm>
            <a:off x="714350" y="731525"/>
            <a:ext cx="36741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TITLE_AND_TWO_COLUMNS_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3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7" name="Google Shape;367;p33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368" name="Google Shape;368;p33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69" name="Google Shape;369;p33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370" name="Google Shape;370;p33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371" name="Google Shape;371;p33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72" name="Google Shape;372;p33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73" name="Google Shape;373;p33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374" name="Google Shape;374;p33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75" name="Google Shape;375;p33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376" name="Google Shape;376;p33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77" name="Google Shape;377;p33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378" name="Google Shape;378;p33"/>
          <p:cNvSpPr txBox="1"/>
          <p:nvPr>
            <p:ph idx="1" type="subTitle"/>
          </p:nvPr>
        </p:nvSpPr>
        <p:spPr>
          <a:xfrm>
            <a:off x="714325" y="2754900"/>
            <a:ext cx="36747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9" name="Google Shape;379;p33"/>
          <p:cNvSpPr txBox="1"/>
          <p:nvPr>
            <p:ph type="title"/>
          </p:nvPr>
        </p:nvSpPr>
        <p:spPr>
          <a:xfrm>
            <a:off x="714325" y="731400"/>
            <a:ext cx="3674700" cy="18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9144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80" name="Google Shape;380;p33"/>
          <p:cNvSpPr/>
          <p:nvPr>
            <p:ph idx="2" type="pic"/>
          </p:nvPr>
        </p:nvSpPr>
        <p:spPr>
          <a:xfrm>
            <a:off x="4769625" y="1271375"/>
            <a:ext cx="3644400" cy="3217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34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3" name="Google Shape;383;p34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384" name="Google Shape;384;p34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85" name="Google Shape;385;p34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386" name="Google Shape;386;p34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387" name="Google Shape;387;p34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88" name="Google Shape;388;p34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89" name="Google Shape;389;p34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390" name="Google Shape;390;p34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91" name="Google Shape;391;p34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392" name="Google Shape;392;p34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93" name="Google Shape;393;p34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394" name="Google Shape;394;p34"/>
          <p:cNvSpPr txBox="1"/>
          <p:nvPr>
            <p:ph type="title"/>
          </p:nvPr>
        </p:nvSpPr>
        <p:spPr>
          <a:xfrm>
            <a:off x="713232" y="731520"/>
            <a:ext cx="77175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95" name="Google Shape;395;p34"/>
          <p:cNvSpPr txBox="1"/>
          <p:nvPr>
            <p:ph idx="1" type="subTitle"/>
          </p:nvPr>
        </p:nvSpPr>
        <p:spPr>
          <a:xfrm>
            <a:off x="780350" y="2571436"/>
            <a:ext cx="21972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96" name="Google Shape;396;p34"/>
          <p:cNvSpPr txBox="1"/>
          <p:nvPr>
            <p:ph idx="2" type="subTitle"/>
          </p:nvPr>
        </p:nvSpPr>
        <p:spPr>
          <a:xfrm>
            <a:off x="781700" y="3053825"/>
            <a:ext cx="2194500" cy="11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7" name="Google Shape;397;p34"/>
          <p:cNvSpPr txBox="1"/>
          <p:nvPr>
            <p:ph idx="3" type="subTitle"/>
          </p:nvPr>
        </p:nvSpPr>
        <p:spPr>
          <a:xfrm>
            <a:off x="3474800" y="3053825"/>
            <a:ext cx="2194500" cy="11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8" name="Google Shape;398;p34"/>
          <p:cNvSpPr txBox="1"/>
          <p:nvPr>
            <p:ph idx="4" type="subTitle"/>
          </p:nvPr>
        </p:nvSpPr>
        <p:spPr>
          <a:xfrm>
            <a:off x="6167776" y="3053833"/>
            <a:ext cx="2194500" cy="11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9" name="Google Shape;399;p34"/>
          <p:cNvSpPr txBox="1"/>
          <p:nvPr>
            <p:ph idx="5" type="subTitle"/>
          </p:nvPr>
        </p:nvSpPr>
        <p:spPr>
          <a:xfrm>
            <a:off x="3474800" y="2571425"/>
            <a:ext cx="2194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00" name="Google Shape;400;p34"/>
          <p:cNvSpPr txBox="1"/>
          <p:nvPr>
            <p:ph idx="6" type="subTitle"/>
          </p:nvPr>
        </p:nvSpPr>
        <p:spPr>
          <a:xfrm>
            <a:off x="6167776" y="2571426"/>
            <a:ext cx="2194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35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3" name="Google Shape;403;p35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404" name="Google Shape;404;p35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5" name="Google Shape;405;p35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406" name="Google Shape;406;p35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407" name="Google Shape;407;p35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08" name="Google Shape;408;p35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409" name="Google Shape;409;p35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410" name="Google Shape;410;p35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11" name="Google Shape;411;p35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412" name="Google Shape;412;p35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13" name="Google Shape;413;p35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414" name="Google Shape;414;p35"/>
          <p:cNvSpPr txBox="1"/>
          <p:nvPr>
            <p:ph type="title"/>
          </p:nvPr>
        </p:nvSpPr>
        <p:spPr>
          <a:xfrm>
            <a:off x="715100" y="731525"/>
            <a:ext cx="77157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15" name="Google Shape;415;p35"/>
          <p:cNvSpPr txBox="1"/>
          <p:nvPr>
            <p:ph idx="1" type="subTitle"/>
          </p:nvPr>
        </p:nvSpPr>
        <p:spPr>
          <a:xfrm>
            <a:off x="3408500" y="2103624"/>
            <a:ext cx="5020200" cy="502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16" name="Google Shape;416;p35"/>
          <p:cNvSpPr txBox="1"/>
          <p:nvPr>
            <p:ph idx="2" type="subTitle"/>
          </p:nvPr>
        </p:nvSpPr>
        <p:spPr>
          <a:xfrm>
            <a:off x="3408500" y="3104632"/>
            <a:ext cx="5020200" cy="502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17" name="Google Shape;417;p35"/>
          <p:cNvSpPr txBox="1"/>
          <p:nvPr>
            <p:ph idx="3" type="subTitle"/>
          </p:nvPr>
        </p:nvSpPr>
        <p:spPr>
          <a:xfrm>
            <a:off x="3408200" y="4105448"/>
            <a:ext cx="5020800" cy="502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18" name="Google Shape;418;p35"/>
          <p:cNvSpPr txBox="1"/>
          <p:nvPr>
            <p:ph idx="4" type="subTitle"/>
          </p:nvPr>
        </p:nvSpPr>
        <p:spPr>
          <a:xfrm>
            <a:off x="3408500" y="1600325"/>
            <a:ext cx="5020200" cy="5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9" name="Google Shape;419;p35"/>
          <p:cNvSpPr txBox="1"/>
          <p:nvPr>
            <p:ph idx="5" type="subTitle"/>
          </p:nvPr>
        </p:nvSpPr>
        <p:spPr>
          <a:xfrm>
            <a:off x="3408500" y="2601333"/>
            <a:ext cx="5020200" cy="5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" name="Google Shape;420;p35"/>
          <p:cNvSpPr txBox="1"/>
          <p:nvPr>
            <p:ph idx="6" type="subTitle"/>
          </p:nvPr>
        </p:nvSpPr>
        <p:spPr>
          <a:xfrm>
            <a:off x="3408200" y="3602149"/>
            <a:ext cx="5020800" cy="5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36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3" name="Google Shape;423;p36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424" name="Google Shape;424;p36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25" name="Google Shape;425;p36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426" name="Google Shape;426;p36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427" name="Google Shape;427;p36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28" name="Google Shape;428;p36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429" name="Google Shape;429;p36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430" name="Google Shape;430;p36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31" name="Google Shape;431;p36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432" name="Google Shape;432;p36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33" name="Google Shape;433;p36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434" name="Google Shape;434;p36"/>
          <p:cNvSpPr txBox="1"/>
          <p:nvPr>
            <p:ph type="title"/>
          </p:nvPr>
        </p:nvSpPr>
        <p:spPr>
          <a:xfrm>
            <a:off x="715100" y="731400"/>
            <a:ext cx="77139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35" name="Google Shape;435;p36"/>
          <p:cNvSpPr txBox="1"/>
          <p:nvPr>
            <p:ph idx="1" type="subTitle"/>
          </p:nvPr>
        </p:nvSpPr>
        <p:spPr>
          <a:xfrm>
            <a:off x="5918599" y="3396625"/>
            <a:ext cx="2377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36" name="Google Shape;436;p36"/>
          <p:cNvSpPr txBox="1"/>
          <p:nvPr>
            <p:ph idx="2" type="subTitle"/>
          </p:nvPr>
        </p:nvSpPr>
        <p:spPr>
          <a:xfrm>
            <a:off x="5918599" y="3855625"/>
            <a:ext cx="2377500" cy="64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7" name="Google Shape;437;p36"/>
          <p:cNvSpPr txBox="1"/>
          <p:nvPr>
            <p:ph idx="3" type="subTitle"/>
          </p:nvPr>
        </p:nvSpPr>
        <p:spPr>
          <a:xfrm>
            <a:off x="1878800" y="2263125"/>
            <a:ext cx="2377500" cy="64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8" name="Google Shape;438;p36"/>
          <p:cNvSpPr txBox="1"/>
          <p:nvPr>
            <p:ph idx="4" type="subTitle"/>
          </p:nvPr>
        </p:nvSpPr>
        <p:spPr>
          <a:xfrm>
            <a:off x="1878800" y="3855634"/>
            <a:ext cx="2377500" cy="64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9" name="Google Shape;439;p36"/>
          <p:cNvSpPr txBox="1"/>
          <p:nvPr>
            <p:ph idx="5" type="subTitle"/>
          </p:nvPr>
        </p:nvSpPr>
        <p:spPr>
          <a:xfrm>
            <a:off x="5918599" y="2260100"/>
            <a:ext cx="2377500" cy="64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0" name="Google Shape;440;p36"/>
          <p:cNvSpPr txBox="1"/>
          <p:nvPr>
            <p:ph idx="6" type="subTitle"/>
          </p:nvPr>
        </p:nvSpPr>
        <p:spPr>
          <a:xfrm>
            <a:off x="1878800" y="3396625"/>
            <a:ext cx="2377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41" name="Google Shape;441;p36"/>
          <p:cNvSpPr txBox="1"/>
          <p:nvPr>
            <p:ph idx="7" type="subTitle"/>
          </p:nvPr>
        </p:nvSpPr>
        <p:spPr>
          <a:xfrm>
            <a:off x="1878800" y="1801544"/>
            <a:ext cx="2377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42" name="Google Shape;442;p36"/>
          <p:cNvSpPr txBox="1"/>
          <p:nvPr>
            <p:ph idx="8" type="subTitle"/>
          </p:nvPr>
        </p:nvSpPr>
        <p:spPr>
          <a:xfrm>
            <a:off x="5918599" y="1804550"/>
            <a:ext cx="2377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37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5" name="Google Shape;445;p37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446" name="Google Shape;446;p37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47" name="Google Shape;447;p37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448" name="Google Shape;448;p37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449" name="Google Shape;449;p37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50" name="Google Shape;450;p37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451" name="Google Shape;451;p37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452" name="Google Shape;452;p37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53" name="Google Shape;453;p37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454" name="Google Shape;454;p37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55" name="Google Shape;455;p37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456" name="Google Shape;456;p37"/>
          <p:cNvSpPr txBox="1"/>
          <p:nvPr>
            <p:ph type="title"/>
          </p:nvPr>
        </p:nvSpPr>
        <p:spPr>
          <a:xfrm>
            <a:off x="715100" y="731525"/>
            <a:ext cx="77139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57" name="Google Shape;457;p37"/>
          <p:cNvSpPr txBox="1"/>
          <p:nvPr>
            <p:ph idx="1" type="subTitle"/>
          </p:nvPr>
        </p:nvSpPr>
        <p:spPr>
          <a:xfrm>
            <a:off x="3474800" y="2261076"/>
            <a:ext cx="2194500" cy="64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8" name="Google Shape;458;p37"/>
          <p:cNvSpPr txBox="1"/>
          <p:nvPr>
            <p:ph idx="2" type="subTitle"/>
          </p:nvPr>
        </p:nvSpPr>
        <p:spPr>
          <a:xfrm>
            <a:off x="6166650" y="2261076"/>
            <a:ext cx="2194500" cy="64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9" name="Google Shape;459;p37"/>
          <p:cNvSpPr txBox="1"/>
          <p:nvPr>
            <p:ph idx="3" type="subTitle"/>
          </p:nvPr>
        </p:nvSpPr>
        <p:spPr>
          <a:xfrm>
            <a:off x="3474308" y="3853932"/>
            <a:ext cx="2194500" cy="64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0" name="Google Shape;460;p37"/>
          <p:cNvSpPr txBox="1"/>
          <p:nvPr>
            <p:ph idx="4" type="subTitle"/>
          </p:nvPr>
        </p:nvSpPr>
        <p:spPr>
          <a:xfrm>
            <a:off x="781538" y="2261076"/>
            <a:ext cx="2194500" cy="64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1" name="Google Shape;461;p37"/>
          <p:cNvSpPr txBox="1"/>
          <p:nvPr>
            <p:ph idx="5" type="subTitle"/>
          </p:nvPr>
        </p:nvSpPr>
        <p:spPr>
          <a:xfrm>
            <a:off x="781548" y="3853932"/>
            <a:ext cx="2194500" cy="64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2" name="Google Shape;462;p37"/>
          <p:cNvSpPr txBox="1"/>
          <p:nvPr>
            <p:ph idx="6" type="subTitle"/>
          </p:nvPr>
        </p:nvSpPr>
        <p:spPr>
          <a:xfrm>
            <a:off x="6168018" y="3853932"/>
            <a:ext cx="2194500" cy="64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3" name="Google Shape;463;p37"/>
          <p:cNvSpPr txBox="1"/>
          <p:nvPr>
            <p:ph idx="7" type="subTitle"/>
          </p:nvPr>
        </p:nvSpPr>
        <p:spPr>
          <a:xfrm>
            <a:off x="3474750" y="1803550"/>
            <a:ext cx="2194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64" name="Google Shape;464;p37"/>
          <p:cNvSpPr txBox="1"/>
          <p:nvPr>
            <p:ph idx="8" type="subTitle"/>
          </p:nvPr>
        </p:nvSpPr>
        <p:spPr>
          <a:xfrm>
            <a:off x="6166650" y="1803550"/>
            <a:ext cx="2194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65" name="Google Shape;465;p37"/>
          <p:cNvSpPr txBox="1"/>
          <p:nvPr>
            <p:ph idx="9" type="subTitle"/>
          </p:nvPr>
        </p:nvSpPr>
        <p:spPr>
          <a:xfrm>
            <a:off x="3475767" y="3401300"/>
            <a:ext cx="21927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66" name="Google Shape;466;p37"/>
          <p:cNvSpPr txBox="1"/>
          <p:nvPr>
            <p:ph idx="13" type="subTitle"/>
          </p:nvPr>
        </p:nvSpPr>
        <p:spPr>
          <a:xfrm>
            <a:off x="781538" y="1803550"/>
            <a:ext cx="2194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67" name="Google Shape;467;p37"/>
          <p:cNvSpPr txBox="1"/>
          <p:nvPr>
            <p:ph idx="14" type="subTitle"/>
          </p:nvPr>
        </p:nvSpPr>
        <p:spPr>
          <a:xfrm>
            <a:off x="781552" y="3401312"/>
            <a:ext cx="2194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68" name="Google Shape;468;p37"/>
          <p:cNvSpPr txBox="1"/>
          <p:nvPr>
            <p:ph idx="15" type="subTitle"/>
          </p:nvPr>
        </p:nvSpPr>
        <p:spPr>
          <a:xfrm>
            <a:off x="6168018" y="3401300"/>
            <a:ext cx="2194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38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1" name="Google Shape;471;p38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472" name="Google Shape;472;p38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3" name="Google Shape;473;p38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474" name="Google Shape;474;p38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475" name="Google Shape;475;p38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76" name="Google Shape;476;p38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477" name="Google Shape;477;p38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478" name="Google Shape;478;p38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79" name="Google Shape;479;p38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480" name="Google Shape;480;p38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81" name="Google Shape;481;p38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482" name="Google Shape;482;p38"/>
          <p:cNvSpPr txBox="1"/>
          <p:nvPr>
            <p:ph hasCustomPrompt="1" type="title"/>
          </p:nvPr>
        </p:nvSpPr>
        <p:spPr>
          <a:xfrm>
            <a:off x="1828775" y="731397"/>
            <a:ext cx="5486400" cy="8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83" name="Google Shape;483;p38"/>
          <p:cNvSpPr txBox="1"/>
          <p:nvPr>
            <p:ph idx="1" type="subTitle"/>
          </p:nvPr>
        </p:nvSpPr>
        <p:spPr>
          <a:xfrm>
            <a:off x="1828825" y="1600206"/>
            <a:ext cx="5486400" cy="365700"/>
          </a:xfrm>
          <a:prstGeom prst="rect">
            <a:avLst/>
          </a:prstGeom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4" name="Google Shape;484;p38"/>
          <p:cNvSpPr txBox="1"/>
          <p:nvPr>
            <p:ph hasCustomPrompt="1" idx="2" type="title"/>
          </p:nvPr>
        </p:nvSpPr>
        <p:spPr>
          <a:xfrm>
            <a:off x="1828775" y="2052697"/>
            <a:ext cx="5486400" cy="8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85" name="Google Shape;485;p38"/>
          <p:cNvSpPr txBox="1"/>
          <p:nvPr>
            <p:ph idx="3" type="subTitle"/>
          </p:nvPr>
        </p:nvSpPr>
        <p:spPr>
          <a:xfrm>
            <a:off x="1828775" y="2921500"/>
            <a:ext cx="5486400" cy="365700"/>
          </a:xfrm>
          <a:prstGeom prst="rect">
            <a:avLst/>
          </a:prstGeom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6" name="Google Shape;486;p38"/>
          <p:cNvSpPr txBox="1"/>
          <p:nvPr>
            <p:ph hasCustomPrompt="1" idx="4" type="title"/>
          </p:nvPr>
        </p:nvSpPr>
        <p:spPr>
          <a:xfrm>
            <a:off x="1828825" y="3373998"/>
            <a:ext cx="5486400" cy="8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87" name="Google Shape;487;p38"/>
          <p:cNvSpPr txBox="1"/>
          <p:nvPr>
            <p:ph idx="5" type="subTitle"/>
          </p:nvPr>
        </p:nvSpPr>
        <p:spPr>
          <a:xfrm>
            <a:off x="1828775" y="4242794"/>
            <a:ext cx="5486400" cy="365700"/>
          </a:xfrm>
          <a:prstGeom prst="rect">
            <a:avLst/>
          </a:prstGeom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39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0" name="Google Shape;490;p39"/>
          <p:cNvGrpSpPr/>
          <p:nvPr/>
        </p:nvGrpSpPr>
        <p:grpSpPr>
          <a:xfrm>
            <a:off x="914400" y="535100"/>
            <a:ext cx="7406700" cy="4164575"/>
            <a:chOff x="914400" y="535100"/>
            <a:chExt cx="7406700" cy="4164575"/>
          </a:xfrm>
        </p:grpSpPr>
        <p:sp>
          <p:nvSpPr>
            <p:cNvPr id="491" name="Google Shape;491;p39"/>
            <p:cNvSpPr/>
            <p:nvPr/>
          </p:nvSpPr>
          <p:spPr>
            <a:xfrm>
              <a:off x="1005900" y="626275"/>
              <a:ext cx="7315200" cy="40734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92" name="Google Shape;492;p39"/>
            <p:cNvGrpSpPr/>
            <p:nvPr/>
          </p:nvGrpSpPr>
          <p:grpSpPr>
            <a:xfrm>
              <a:off x="914400" y="535100"/>
              <a:ext cx="7315200" cy="4073400"/>
              <a:chOff x="914400" y="535100"/>
              <a:chExt cx="7315200" cy="4073400"/>
            </a:xfrm>
          </p:grpSpPr>
          <p:sp>
            <p:nvSpPr>
              <p:cNvPr id="493" name="Google Shape;493;p39"/>
              <p:cNvSpPr/>
              <p:nvPr/>
            </p:nvSpPr>
            <p:spPr>
              <a:xfrm>
                <a:off x="914400" y="535100"/>
                <a:ext cx="7315200" cy="40734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94" name="Google Shape;494;p39"/>
              <p:cNvGrpSpPr/>
              <p:nvPr/>
            </p:nvGrpSpPr>
            <p:grpSpPr>
              <a:xfrm>
                <a:off x="7955100" y="6263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495" name="Google Shape;495;p39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96" name="Google Shape;496;p39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497" name="Google Shape;497;p39"/>
              <p:cNvSpPr/>
              <p:nvPr/>
            </p:nvSpPr>
            <p:spPr>
              <a:xfrm>
                <a:off x="7635000" y="6263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98" name="Google Shape;498;p39"/>
              <p:cNvCxnSpPr/>
              <p:nvPr/>
            </p:nvCxnSpPr>
            <p:spPr>
              <a:xfrm>
                <a:off x="7284899" y="8093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9" name="Google Shape;499;p39"/>
              <p:cNvCxnSpPr/>
              <p:nvPr/>
            </p:nvCxnSpPr>
            <p:spPr>
              <a:xfrm>
                <a:off x="916188" y="900697"/>
                <a:ext cx="7310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500" name="Google Shape;500;p39"/>
          <p:cNvSpPr txBox="1"/>
          <p:nvPr>
            <p:ph type="ctrTitle"/>
          </p:nvPr>
        </p:nvSpPr>
        <p:spPr>
          <a:xfrm>
            <a:off x="2285980" y="984428"/>
            <a:ext cx="45720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01" name="Google Shape;501;p39"/>
          <p:cNvSpPr txBox="1"/>
          <p:nvPr>
            <p:ph idx="1" type="subTitle"/>
          </p:nvPr>
        </p:nvSpPr>
        <p:spPr>
          <a:xfrm>
            <a:off x="2285980" y="1898836"/>
            <a:ext cx="45720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02" name="Google Shape;502;p39"/>
          <p:cNvSpPr txBox="1"/>
          <p:nvPr/>
        </p:nvSpPr>
        <p:spPr>
          <a:xfrm>
            <a:off x="2286020" y="3535412"/>
            <a:ext cx="45720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CREDITS</a:t>
            </a:r>
            <a:r>
              <a:rPr lang="en" sz="1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: This presentation template was created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, including icons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, and infographics &amp; images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40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couverture">
  <p:cSld name="TITLE_3"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2"/>
          <p:cNvSpPr txBox="1"/>
          <p:nvPr>
            <p:ph type="ctrTitle"/>
          </p:nvPr>
        </p:nvSpPr>
        <p:spPr>
          <a:xfrm>
            <a:off x="519975" y="887925"/>
            <a:ext cx="8103900" cy="1526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264A"/>
              </a:buClr>
              <a:buSzPts val="3900"/>
              <a:buNone/>
              <a:defRPr sz="3900">
                <a:solidFill>
                  <a:srgbClr val="03264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08" name="Google Shape;508;p42"/>
          <p:cNvSpPr txBox="1"/>
          <p:nvPr>
            <p:ph idx="1" type="subTitle"/>
          </p:nvPr>
        </p:nvSpPr>
        <p:spPr>
          <a:xfrm>
            <a:off x="2155652" y="2576168"/>
            <a:ext cx="48327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700"/>
              <a:buFont typeface="Figtree Medium"/>
              <a:buNone/>
              <a:defRPr sz="2700">
                <a:solidFill>
                  <a:srgbClr val="0A6BCD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Figtree Medium"/>
              <a:buNone/>
              <a:defRPr sz="1200">
                <a:solidFill>
                  <a:srgbClr val="0A6BCD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Figtree Medium"/>
              <a:buNone/>
              <a:defRPr sz="1100">
                <a:solidFill>
                  <a:srgbClr val="0A6BCD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Figtree Medium"/>
              <a:buNone/>
              <a:defRPr sz="900">
                <a:solidFill>
                  <a:srgbClr val="0A6BCD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Figtree Medium"/>
              <a:buNone/>
              <a:defRPr sz="900">
                <a:solidFill>
                  <a:srgbClr val="0A6BCD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Figtree Medium"/>
              <a:buNone/>
              <a:defRPr sz="900">
                <a:solidFill>
                  <a:srgbClr val="0A6BCD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Figtree Medium"/>
              <a:buNone/>
              <a:defRPr sz="900">
                <a:solidFill>
                  <a:srgbClr val="0A6BCD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Figtree Medium"/>
              <a:buNone/>
              <a:defRPr sz="900">
                <a:solidFill>
                  <a:srgbClr val="0A6BCD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Figtree Medium"/>
              <a:buNone/>
              <a:defRPr sz="900">
                <a:solidFill>
                  <a:srgbClr val="0A6BCD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9pPr>
          </a:lstStyle>
          <a:p/>
        </p:txBody>
      </p:sp>
      <p:pic>
        <p:nvPicPr>
          <p:cNvPr descr="Logo drapeau gouvernement du Québec" id="509" name="Google Shape;509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0482" y="4026245"/>
            <a:ext cx="2953515" cy="11155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Votre gouvernement" id="510" name="Google Shape;51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7002" y="4028751"/>
            <a:ext cx="2764417" cy="1113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26" Type="http://schemas.openxmlformats.org/officeDocument/2006/relationships/theme" Target="../theme/theme3.xml"/><Relationship Id="rId25" Type="http://schemas.openxmlformats.org/officeDocument/2006/relationships/slideLayout" Target="../slideLayouts/slideLayout40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 Black"/>
              <a:buNone/>
              <a:defRPr sz="35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73">
          <p15:clr>
            <a:srgbClr val="EA4335"/>
          </p15:clr>
        </p15:guide>
        <p15:guide id="8" orient="horz" pos="173">
          <p15:clr>
            <a:srgbClr val="EA4335"/>
          </p15:clr>
        </p15:guide>
        <p15:guide id="9" pos="5587">
          <p15:clr>
            <a:srgbClr val="EA4335"/>
          </p15:clr>
        </p15:guide>
        <p15:guide id="10" orient="horz" pos="306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hyperlink" Target="http://campus.recit.qc.ca/amplify15052026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youtube.com/watch?v=6BbG6BiWVYo" TargetMode="External"/><Relationship Id="rId4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youtube.com/watch?v=N2N4ExT8C_0" TargetMode="External"/><Relationship Id="rId4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Relationship Id="rId4" Type="http://schemas.openxmlformats.org/officeDocument/2006/relationships/hyperlink" Target="https://classroom.amplify.com/discover?lang=fr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ladigitale.dev/digiquiz/q/68f2d2425ac60" TargetMode="External"/><Relationship Id="rId4" Type="http://schemas.openxmlformats.org/officeDocument/2006/relationships/image" Target="../media/image23.png"/><Relationship Id="rId5" Type="http://schemas.openxmlformats.org/officeDocument/2006/relationships/hyperlink" Target="https://ladigitale.dev/digiquiz/q/68f2d2425ac60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Relationship Id="rId6" Type="http://schemas.openxmlformats.org/officeDocument/2006/relationships/image" Target="../media/image14.png"/><Relationship Id="rId7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youtube.com/watch?v=wnEd7h3DcQA" TargetMode="External"/><Relationship Id="rId4" Type="http://schemas.openxmlformats.org/officeDocument/2006/relationships/image" Target="../media/image2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png"/><Relationship Id="rId4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youtube.com/playlist?list=PLbE85KlaADWnYBaj8Dg22wJIvnz3sPUk5&amp;si=r-X7zUU2qzMKNiuT" TargetMode="External"/><Relationship Id="rId4" Type="http://schemas.openxmlformats.org/officeDocument/2006/relationships/image" Target="../media/image38.gif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teacher.desmos.com/collection/661fddbfdacdee66f54e8547?lang=fr" TargetMode="External"/><Relationship Id="rId4" Type="http://schemas.openxmlformats.org/officeDocument/2006/relationships/hyperlink" Target="https://teacher.desmos.com/collection/600062f6d164490d5bc25055?lang=fr" TargetMode="External"/><Relationship Id="rId5" Type="http://schemas.openxmlformats.org/officeDocument/2006/relationships/hyperlink" Target="https://teacher.desmos.com/collection/5d9df76458f6c90c698b65ae?collections=added-collections&amp;lang=fr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teacher.desmos.com/collection/5d9f7a25f1c089673f662436" TargetMode="External"/><Relationship Id="rId4" Type="http://schemas.openxmlformats.org/officeDocument/2006/relationships/hyperlink" Target="https://teacher.desmos.com/collection/5eb09aa8db788d0303ba92b0" TargetMode="External"/><Relationship Id="rId5" Type="http://schemas.openxmlformats.org/officeDocument/2006/relationships/hyperlink" Target="https://teacher.desmos.com/collection/5f4e83675fb4842356264c02" TargetMode="External"/><Relationship Id="rId6" Type="http://schemas.openxmlformats.org/officeDocument/2006/relationships/hyperlink" Target="https://teacher.desmos.com/collection/5f5f5dd8e9393d0b2b8fc978" TargetMode="External"/><Relationship Id="rId7" Type="http://schemas.openxmlformats.org/officeDocument/2006/relationships/hyperlink" Target="https://teacher.desmos.com/collection/6435663eef4ba04f6fcd150d?lang=fr" TargetMode="External"/><Relationship Id="rId8" Type="http://schemas.openxmlformats.org/officeDocument/2006/relationships/hyperlink" Target="https://teacher.desmos.com/collection/5fdb9c7135b57236b36ebc9d?lang=fr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classroom.amplify.com/collection/67a504cb4555c8991f4f04ae?utm_campaign=share&amp;utm_content=collection&amp;lang=fr" TargetMode="External"/><Relationship Id="rId4" Type="http://schemas.openxmlformats.org/officeDocument/2006/relationships/hyperlink" Target="https://classroom.amplify.com/collection/67a50460a3c4075f77cf2d8b?utm_campaign=share&amp;utm_content=collection" TargetMode="External"/><Relationship Id="rId9" Type="http://schemas.openxmlformats.org/officeDocument/2006/relationships/image" Target="../media/image27.png"/><Relationship Id="rId5" Type="http://schemas.openxmlformats.org/officeDocument/2006/relationships/hyperlink" Target="https://classroom.amplify.com/collection/67a502602ea879d3631948d3?utm_campaign=share&amp;utm_content=collection&amp;lang=fr" TargetMode="External"/><Relationship Id="rId6" Type="http://schemas.openxmlformats.org/officeDocument/2006/relationships/hyperlink" Target="http://recitmst.qc.ca/polypad28112025" TargetMode="External"/><Relationship Id="rId7" Type="http://schemas.openxmlformats.org/officeDocument/2006/relationships/hyperlink" Target="https://digipad.app/p/394346/3f68a8e55b5ba" TargetMode="External"/><Relationship Id="rId8" Type="http://schemas.openxmlformats.org/officeDocument/2006/relationships/hyperlink" Target="https://digipad.app/p/438033/1da724af0c8a6" TargetMode="External"/><Relationship Id="rId11" Type="http://schemas.openxmlformats.org/officeDocument/2006/relationships/hyperlink" Target="https://docs.google.com/presentation/d/1vqklxGHmdwVWag4-Kedgzgn-QBc0cRrC9VQvS5abS-M/edit?slide=id.g2d84b03f0fe_0_1698#slide=id.g2d84b03f0fe_0_1698" TargetMode="External"/><Relationship Id="rId10" Type="http://schemas.openxmlformats.org/officeDocument/2006/relationships/image" Target="../media/image4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grms.qc.ca/desmos-activite" TargetMode="External"/><Relationship Id="rId4" Type="http://schemas.openxmlformats.org/officeDocument/2006/relationships/hyperlink" Target="https://ecolebranchee.com/desmos-polypad/" TargetMode="External"/><Relationship Id="rId5" Type="http://schemas.openxmlformats.org/officeDocument/2006/relationships/hyperlink" Target="https://bit.ly/desmospolypadmath" TargetMode="External"/><Relationship Id="rId6" Type="http://schemas.openxmlformats.org/officeDocument/2006/relationships/hyperlink" Target="https://www.facebook.com/groups/pedagoguesdesmos" TargetMode="External"/><Relationship Id="rId7" Type="http://schemas.openxmlformats.org/officeDocument/2006/relationships/hyperlink" Target="https://www.facebook.com/groups/704851039666407" TargetMode="External"/><Relationship Id="rId8" Type="http://schemas.openxmlformats.org/officeDocument/2006/relationships/image" Target="../media/image4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campus.recit.qc.ca/course/view.php?id=944" TargetMode="External"/><Relationship Id="rId4" Type="http://schemas.openxmlformats.org/officeDocument/2006/relationships/hyperlink" Target="https://view.genial.ly/600740a426efd30d1ba0c4ca/horizontal-infographic-review-formation-teacher-desmos-science?fbclid=IwAR2M8aOAMlc1F-6DAq1eZiLuBejHMuwGB_amSIPjU9xd3tb9By9OVThb7IQ" TargetMode="External"/><Relationship Id="rId9" Type="http://schemas.openxmlformats.org/officeDocument/2006/relationships/image" Target="../media/image40.png"/><Relationship Id="rId5" Type="http://schemas.openxmlformats.org/officeDocument/2006/relationships/hyperlink" Target="https://youtu.be/NnD5n0TWFIA" TargetMode="External"/><Relationship Id="rId6" Type="http://schemas.openxmlformats.org/officeDocument/2006/relationships/hyperlink" Target="https://recitmst.qc.ca/Desmos-les-mathematiques-en-classe-virtuelle" TargetMode="External"/><Relationship Id="rId7" Type="http://schemas.openxmlformats.org/officeDocument/2006/relationships/hyperlink" Target="https://recitmst.qc.ca/Desmos-creation-d-activites-pour-la-classe-virtuelle" TargetMode="External"/><Relationship Id="rId8" Type="http://schemas.openxmlformats.org/officeDocument/2006/relationships/hyperlink" Target="https://view.genial.ly/5f6b3ba79e22dc0d83e40fcc/horizontal-infographic-lists-dynamiser-lenseignement-apprentissage-des-mathematiques-avec-desmos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7.png"/><Relationship Id="rId4" Type="http://schemas.openxmlformats.org/officeDocument/2006/relationships/hyperlink" Target="https://digipad.app/p/1643858/8f569a344424c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campus.recit.qc.ca/amplify15052026" TargetMode="External"/><Relationship Id="rId4" Type="http://schemas.openxmlformats.org/officeDocument/2006/relationships/hyperlink" Target="http://campus.recit.qc.ca/amplify15052026" TargetMode="External"/><Relationship Id="rId5" Type="http://schemas.openxmlformats.org/officeDocument/2006/relationships/image" Target="../media/image12.png"/><Relationship Id="rId6" Type="http://schemas.openxmlformats.org/officeDocument/2006/relationships/hyperlink" Target="https://campus.recit.qc.ca/amplifyaquops2026" TargetMode="External"/><Relationship Id="rId7" Type="http://schemas.openxmlformats.org/officeDocument/2006/relationships/image" Target="../media/image52.png"/><Relationship Id="rId8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png"/><Relationship Id="rId4" Type="http://schemas.openxmlformats.org/officeDocument/2006/relationships/image" Target="../media/image45.png"/><Relationship Id="rId9" Type="http://schemas.openxmlformats.org/officeDocument/2006/relationships/image" Target="../media/image58.png"/><Relationship Id="rId5" Type="http://schemas.openxmlformats.org/officeDocument/2006/relationships/image" Target="../media/image44.png"/><Relationship Id="rId6" Type="http://schemas.openxmlformats.org/officeDocument/2006/relationships/image" Target="../media/image39.png"/><Relationship Id="rId7" Type="http://schemas.openxmlformats.org/officeDocument/2006/relationships/image" Target="../media/image47.png"/><Relationship Id="rId8" Type="http://schemas.openxmlformats.org/officeDocument/2006/relationships/image" Target="../media/image5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png"/><Relationship Id="rId4" Type="http://schemas.openxmlformats.org/officeDocument/2006/relationships/image" Target="../media/image58.png"/><Relationship Id="rId9" Type="http://schemas.openxmlformats.org/officeDocument/2006/relationships/image" Target="../media/image47.png"/><Relationship Id="rId5" Type="http://schemas.openxmlformats.org/officeDocument/2006/relationships/image" Target="../media/image42.png"/><Relationship Id="rId6" Type="http://schemas.openxmlformats.org/officeDocument/2006/relationships/image" Target="../media/image44.png"/><Relationship Id="rId7" Type="http://schemas.openxmlformats.org/officeDocument/2006/relationships/image" Target="../media/image46.png"/><Relationship Id="rId8" Type="http://schemas.openxmlformats.org/officeDocument/2006/relationships/image" Target="../media/image51.png"/><Relationship Id="rId10" Type="http://schemas.openxmlformats.org/officeDocument/2006/relationships/image" Target="../media/image3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6.png"/><Relationship Id="rId4" Type="http://schemas.openxmlformats.org/officeDocument/2006/relationships/hyperlink" Target="https://recitmst.qc.ca/salle-ecv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5.png"/><Relationship Id="rId4" Type="http://schemas.openxmlformats.org/officeDocument/2006/relationships/hyperlink" Target="mailto:stephanie.rioux@recit.gouv.qc.ca" TargetMode="External"/><Relationship Id="rId9" Type="http://schemas.openxmlformats.org/officeDocument/2006/relationships/hyperlink" Target="http://campus.recit.qc.ca/amplify15052026" TargetMode="External"/><Relationship Id="rId5" Type="http://schemas.openxmlformats.org/officeDocument/2006/relationships/hyperlink" Target="mailto:mst@recit.gouv.qc.ca" TargetMode="External"/><Relationship Id="rId6" Type="http://schemas.openxmlformats.org/officeDocument/2006/relationships/hyperlink" Target="https://www.facebook.com/RECITMST2020/" TargetMode="External"/><Relationship Id="rId7" Type="http://schemas.openxmlformats.org/officeDocument/2006/relationships/hyperlink" Target="https://www.youtube.com/channel/UC7IcadI_rZFwso9N81PYqFg" TargetMode="External"/><Relationship Id="rId8" Type="http://schemas.openxmlformats.org/officeDocument/2006/relationships/image" Target="../media/image55.png"/><Relationship Id="rId11" Type="http://schemas.openxmlformats.org/officeDocument/2006/relationships/hyperlink" Target="http://campus.recit.qc.ca/amplify15052026" TargetMode="External"/><Relationship Id="rId10" Type="http://schemas.openxmlformats.org/officeDocument/2006/relationships/hyperlink" Target="http://campus.recit.qc.ca/amplify15052026" TargetMode="External"/><Relationship Id="rId13" Type="http://schemas.openxmlformats.org/officeDocument/2006/relationships/hyperlink" Target="https://docs.google.com/presentation/d/1wiSbxz9VIvo8ZIhtMWImhZBBebvkSJ3jm3gj-cxozW8/edit?usp=sharing" TargetMode="External"/><Relationship Id="rId12" Type="http://schemas.openxmlformats.org/officeDocument/2006/relationships/hyperlink" Target="mailto:equipe@recitmst.qc.ca" TargetMode="External"/><Relationship Id="rId15" Type="http://schemas.openxmlformats.org/officeDocument/2006/relationships/image" Target="../media/image49.gif"/><Relationship Id="rId14" Type="http://schemas.openxmlformats.org/officeDocument/2006/relationships/image" Target="../media/image53.gif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5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hyperlink" Target="http://campus.recit.qc.ca/amplify15052026" TargetMode="External"/><Relationship Id="rId9" Type="http://schemas.openxmlformats.org/officeDocument/2006/relationships/hyperlink" Target="mailto:stephanie.rioux@recit.gouv.qc.ca" TargetMode="External"/><Relationship Id="rId5" Type="http://schemas.openxmlformats.org/officeDocument/2006/relationships/hyperlink" Target="http://campus.recit.qc.ca/amplify15052026" TargetMode="External"/><Relationship Id="rId6" Type="http://schemas.openxmlformats.org/officeDocument/2006/relationships/hyperlink" Target="http://campus.recit.qc.ca/amplifyaquops2026" TargetMode="External"/><Relationship Id="rId7" Type="http://schemas.openxmlformats.org/officeDocument/2006/relationships/image" Target="../media/image52.png"/><Relationship Id="rId8" Type="http://schemas.openxmlformats.org/officeDocument/2006/relationships/image" Target="../media/image26.png"/><Relationship Id="rId11" Type="http://schemas.openxmlformats.org/officeDocument/2006/relationships/hyperlink" Target="mailto:mst@recit.gouv.qc.ca" TargetMode="External"/><Relationship Id="rId10" Type="http://schemas.openxmlformats.org/officeDocument/2006/relationships/hyperlink" Target="mailto:mst@recit.gouv.qc.ca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classroom.amplify.com/discover?lang=fr" TargetMode="External"/><Relationship Id="rId4" Type="http://schemas.openxmlformats.org/officeDocument/2006/relationships/hyperlink" Target="https://student.amplify.com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classroom.amplify.com/activity/69badd9ea3ed92aa5f57dee8?utm_campaign=share&amp;utm_content=activity&amp;lang=fr" TargetMode="External"/><Relationship Id="rId4" Type="http://schemas.openxmlformats.org/officeDocument/2006/relationships/image" Target="../media/image52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hyperlink" Target="https://classroom.amplify.com/activity/69badd9ea3ed92aa5f57dee8?utm_campaign=share&amp;utm_content=activity&amp;lang=fr" TargetMode="External"/><Relationship Id="rId5" Type="http://schemas.openxmlformats.org/officeDocument/2006/relationships/image" Target="../media/image52.png"/><Relationship Id="rId6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9.jpg"/><Relationship Id="rId5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6" name="Google Shape;51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9625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43"/>
          <p:cNvSpPr txBox="1"/>
          <p:nvPr/>
        </p:nvSpPr>
        <p:spPr>
          <a:xfrm>
            <a:off x="551528" y="4514550"/>
            <a:ext cx="3909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2E5C95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campus.recit.qc.ca/amplify15052026</a:t>
            </a:r>
            <a:endParaRPr b="1" sz="1100">
              <a:solidFill>
                <a:srgbClr val="2E5C9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5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Traces d’apprentissage et triangulation</a:t>
            </a:r>
            <a:endParaRPr b="1"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Démonstration de l'utilisation du tableau de bord de Amplify pour recueillir diverses traces d'apprentissage." id="597" name="Google Shape;597;p52" title="Amplify - Recueillir des traces d'apprentissag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9363" y="1289800"/>
            <a:ext cx="5885275" cy="331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rétroaction dans Amplify Classroom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3" name="Google Shape;603;p53"/>
          <p:cNvSpPr txBox="1"/>
          <p:nvPr/>
        </p:nvSpPr>
        <p:spPr>
          <a:xfrm>
            <a:off x="311700" y="1132300"/>
            <a:ext cx="6894600" cy="3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D2125"/>
                </a:solidFill>
                <a:latin typeface="Poppins"/>
                <a:ea typeface="Poppins"/>
                <a:cs typeface="Poppins"/>
                <a:sym typeface="Poppins"/>
              </a:rPr>
              <a:t>Est privée, flexible et </a:t>
            </a:r>
            <a:r>
              <a:rPr b="1" lang="en">
                <a:solidFill>
                  <a:srgbClr val="1D2125"/>
                </a:solidFill>
                <a:latin typeface="Poppins"/>
                <a:ea typeface="Poppins"/>
                <a:cs typeface="Poppins"/>
                <a:sym typeface="Poppins"/>
              </a:rPr>
              <a:t>unidirectionnelle de l'enseignant vers l'élève</a:t>
            </a:r>
            <a:endParaRPr b="1">
              <a:solidFill>
                <a:srgbClr val="1D21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1D2125"/>
              </a:buClr>
              <a:buSzPts val="1400"/>
              <a:buFont typeface="Poppins"/>
              <a:buChar char="●"/>
            </a:pPr>
            <a:r>
              <a:rPr lang="en">
                <a:solidFill>
                  <a:srgbClr val="1D2125"/>
                </a:solidFill>
                <a:latin typeface="Poppins"/>
                <a:ea typeface="Poppins"/>
                <a:cs typeface="Poppins"/>
                <a:sym typeface="Poppins"/>
              </a:rPr>
              <a:t>L’élève qui reçoit un commentaire est notifié</a:t>
            </a:r>
            <a:endParaRPr>
              <a:solidFill>
                <a:srgbClr val="1D21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D21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D2125"/>
              </a:buClr>
              <a:buSzPts val="1400"/>
              <a:buFont typeface="Poppins"/>
              <a:buChar char="●"/>
            </a:pPr>
            <a:r>
              <a:rPr lang="en">
                <a:solidFill>
                  <a:srgbClr val="1D2125"/>
                </a:solidFill>
                <a:latin typeface="Poppins"/>
                <a:ea typeface="Poppins"/>
                <a:cs typeface="Poppins"/>
                <a:sym typeface="Poppins"/>
              </a:rPr>
              <a:t>Des indicateurs visuels permettent de savoir si l'élève a vu le message </a:t>
            </a:r>
            <a:endParaRPr>
              <a:solidFill>
                <a:srgbClr val="1D21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D21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D21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D2125"/>
                </a:solidFill>
                <a:latin typeface="Poppins"/>
                <a:ea typeface="Poppins"/>
                <a:cs typeface="Poppins"/>
                <a:sym typeface="Poppins"/>
              </a:rPr>
              <a:t>Astuce</a:t>
            </a:r>
            <a:endParaRPr b="1">
              <a:solidFill>
                <a:srgbClr val="1D21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2125"/>
              </a:buClr>
              <a:buSzPts val="1400"/>
              <a:buFont typeface="Poppins"/>
              <a:buChar char="●"/>
            </a:pPr>
            <a:r>
              <a:rPr lang="en">
                <a:solidFill>
                  <a:srgbClr val="1D2125"/>
                </a:solidFill>
                <a:latin typeface="Poppins"/>
                <a:ea typeface="Poppins"/>
                <a:cs typeface="Poppins"/>
                <a:sym typeface="Poppins"/>
              </a:rPr>
              <a:t>Pour aller plus loin que la simple rétroaction écrite, il est possible d'insérer des liens vers des enregistrements audio directement dans la bulle de commentaire.</a:t>
            </a:r>
            <a:endParaRPr>
              <a:solidFill>
                <a:srgbClr val="1D212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04" name="Google Shape;604;p53"/>
          <p:cNvPicPr preferRelativeResize="0"/>
          <p:nvPr/>
        </p:nvPicPr>
        <p:blipFill rotWithShape="1">
          <a:blip r:embed="rId3">
            <a:alphaModFix/>
          </a:blip>
          <a:srcRect b="0" l="0" r="0" t="9584"/>
          <a:stretch/>
        </p:blipFill>
        <p:spPr>
          <a:xfrm>
            <a:off x="5893700" y="2601300"/>
            <a:ext cx="2304300" cy="7449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05" name="Google Shape;605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5175" y="1506400"/>
            <a:ext cx="838200" cy="6000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06" name="Google Shape;606;p53"/>
          <p:cNvPicPr preferRelativeResize="0"/>
          <p:nvPr/>
        </p:nvPicPr>
        <p:blipFill rotWithShape="1">
          <a:blip r:embed="rId5">
            <a:alphaModFix/>
          </a:blip>
          <a:srcRect b="8525" l="0" r="0" t="0"/>
          <a:stretch/>
        </p:blipFill>
        <p:spPr>
          <a:xfrm>
            <a:off x="6491925" y="1085049"/>
            <a:ext cx="714300" cy="6360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5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rétroaction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2" name="Google Shape;612;p54" title="Amplify - Offrir de la rétroaction aux élève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3500" y="1213725"/>
            <a:ext cx="5814750" cy="327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55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L’espace enseignant 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Amplify Classroom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18" name="Google Shape;618;p55"/>
          <p:cNvGrpSpPr/>
          <p:nvPr/>
        </p:nvGrpSpPr>
        <p:grpSpPr>
          <a:xfrm>
            <a:off x="2002984" y="1234669"/>
            <a:ext cx="5318170" cy="3115852"/>
            <a:chOff x="1177450" y="241631"/>
            <a:chExt cx="6173152" cy="3616776"/>
          </a:xfrm>
        </p:grpSpPr>
        <p:sp>
          <p:nvSpPr>
            <p:cNvPr id="619" name="Google Shape;619;p55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8900" lIns="97800" spcFirstLastPara="1" rIns="97800" wrap="square" tIns="4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2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55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8900" lIns="97800" spcFirstLastPara="1" rIns="97800" wrap="square" tIns="4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2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55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37B"/>
            </a:solidFill>
            <a:ln>
              <a:noFill/>
            </a:ln>
          </p:spPr>
          <p:txBody>
            <a:bodyPr anchorCtr="0" anchor="ctr" bIns="48900" lIns="97800" spcFirstLastPara="1" rIns="97800" wrap="square" tIns="4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2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55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4BF6E"/>
            </a:solidFill>
            <a:ln>
              <a:noFill/>
            </a:ln>
          </p:spPr>
          <p:txBody>
            <a:bodyPr anchorCtr="0" anchor="ctr" bIns="48900" lIns="97800" spcFirstLastPara="1" rIns="97800" wrap="square" tIns="4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2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3" name="Google Shape;62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0498" y="1963274"/>
            <a:ext cx="4020350" cy="201015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55"/>
          <p:cNvSpPr txBox="1"/>
          <p:nvPr/>
        </p:nvSpPr>
        <p:spPr>
          <a:xfrm>
            <a:off x="2650500" y="1480525"/>
            <a:ext cx="4020300" cy="3849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 u="sng">
                <a:solidFill>
                  <a:srgbClr val="11445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classroom.amplify.com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6"/>
          <p:cNvSpPr txBox="1"/>
          <p:nvPr>
            <p:ph type="ctrTitle"/>
          </p:nvPr>
        </p:nvSpPr>
        <p:spPr>
          <a:xfrm>
            <a:off x="1566600" y="24238"/>
            <a:ext cx="5810400" cy="56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entury Gothic"/>
                <a:ea typeface="Century Gothic"/>
                <a:cs typeface="Century Gothic"/>
                <a:sym typeface="Century Gothic"/>
              </a:rPr>
              <a:t>Le tableau de bord </a:t>
            </a:r>
            <a:endParaRPr b="1"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0" name="Google Shape;630;p5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993738"/>
            <a:ext cx="8839198" cy="2894203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56"/>
          <p:cNvSpPr txBox="1"/>
          <p:nvPr/>
        </p:nvSpPr>
        <p:spPr>
          <a:xfrm>
            <a:off x="152400" y="4669900"/>
            <a:ext cx="352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Image interactive 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57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Classe virtuelle - Code de session unique</a:t>
            </a:r>
            <a:endParaRPr b="1"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7" name="Google Shape;63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00" y="1047975"/>
            <a:ext cx="2646525" cy="13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600" y="1967975"/>
            <a:ext cx="2995075" cy="277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2000" y="1603800"/>
            <a:ext cx="6497125" cy="99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60925" y="2264325"/>
            <a:ext cx="2477650" cy="167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64225" y="2845650"/>
            <a:ext cx="2435981" cy="1962404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57"/>
          <p:cNvSpPr/>
          <p:nvPr/>
        </p:nvSpPr>
        <p:spPr>
          <a:xfrm>
            <a:off x="198175" y="1025700"/>
            <a:ext cx="548700" cy="5781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3" name="Google Shape;643;p57"/>
          <p:cNvSpPr/>
          <p:nvPr/>
        </p:nvSpPr>
        <p:spPr>
          <a:xfrm>
            <a:off x="433125" y="2426875"/>
            <a:ext cx="548700" cy="5781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4" name="Google Shape;644;p57"/>
          <p:cNvSpPr/>
          <p:nvPr/>
        </p:nvSpPr>
        <p:spPr>
          <a:xfrm>
            <a:off x="3434000" y="1330500"/>
            <a:ext cx="548700" cy="5781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5" name="Google Shape;645;p57"/>
          <p:cNvSpPr/>
          <p:nvPr/>
        </p:nvSpPr>
        <p:spPr>
          <a:xfrm>
            <a:off x="3827875" y="2550725"/>
            <a:ext cx="548700" cy="5781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6" name="Google Shape;646;p57"/>
          <p:cNvSpPr/>
          <p:nvPr/>
        </p:nvSpPr>
        <p:spPr>
          <a:xfrm>
            <a:off x="6504700" y="2550725"/>
            <a:ext cx="548700" cy="5781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58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Gérer sa classe virtuelle</a:t>
            </a:r>
            <a:endParaRPr b="1"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2" name="Google Shape;65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025" y="1047975"/>
            <a:ext cx="8155633" cy="3488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59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Gérer sa classe virtuelle</a:t>
            </a:r>
            <a:endParaRPr b="1"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8" name="Google Shape;65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050" y="1047975"/>
            <a:ext cx="8155633" cy="3663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60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Assigner des activités à vos classes</a:t>
            </a:r>
            <a:endParaRPr b="1"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4" name="Google Shape;664;p60" title="Amplify - Assigner une activité à un groupe d'élève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9175" y="1352832"/>
            <a:ext cx="5548150" cy="312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61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collections d’activités</a:t>
            </a:r>
            <a:endParaRPr b="1"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0" name="Google Shape;67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462" y="1354100"/>
            <a:ext cx="7807073" cy="286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100"/>
            <a:ext cx="9016901" cy="52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" name="Google Shape;675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7225" y="1446318"/>
            <a:ext cx="3515475" cy="261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7275" y="1463741"/>
            <a:ext cx="3571875" cy="15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62"/>
          <p:cNvSpPr/>
          <p:nvPr/>
        </p:nvSpPr>
        <p:spPr>
          <a:xfrm>
            <a:off x="3579380" y="155553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678" name="Google Shape;678;p62"/>
          <p:cNvSpPr/>
          <p:nvPr/>
        </p:nvSpPr>
        <p:spPr>
          <a:xfrm>
            <a:off x="7355287" y="1497430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679" name="Google Shape;679;p62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Copier et modifier une activité existante</a:t>
            </a:r>
            <a:endParaRPr b="1"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63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Créer une nouvelle activité - Choisir un style</a:t>
            </a:r>
            <a:endParaRPr b="1"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5" name="Google Shape;685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9732" y="993817"/>
            <a:ext cx="2414283" cy="3921006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63"/>
          <p:cNvSpPr/>
          <p:nvPr/>
        </p:nvSpPr>
        <p:spPr>
          <a:xfrm>
            <a:off x="774257" y="1805650"/>
            <a:ext cx="826500" cy="555600"/>
          </a:xfrm>
          <a:prstGeom prst="ellipse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687" name="Google Shape;687;p63"/>
          <p:cNvSpPr/>
          <p:nvPr/>
        </p:nvSpPr>
        <p:spPr>
          <a:xfrm>
            <a:off x="1657257" y="4476975"/>
            <a:ext cx="1357200" cy="555600"/>
          </a:xfrm>
          <a:prstGeom prst="ellipse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688" name="Google Shape;688;p63"/>
          <p:cNvSpPr/>
          <p:nvPr/>
        </p:nvSpPr>
        <p:spPr>
          <a:xfrm>
            <a:off x="67682" y="1794400"/>
            <a:ext cx="548700" cy="5781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9" name="Google Shape;689;p63"/>
          <p:cNvSpPr/>
          <p:nvPr/>
        </p:nvSpPr>
        <p:spPr>
          <a:xfrm>
            <a:off x="2061507" y="3818775"/>
            <a:ext cx="548700" cy="5781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90" name="Google Shape;690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8876" y="1995426"/>
            <a:ext cx="5413125" cy="12831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91" name="Google Shape;691;p63"/>
          <p:cNvSpPr/>
          <p:nvPr/>
        </p:nvSpPr>
        <p:spPr>
          <a:xfrm>
            <a:off x="5802407" y="1417325"/>
            <a:ext cx="548700" cy="5781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64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Survol de l’interface de création</a:t>
            </a:r>
            <a:endParaRPr b="1"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97" name="Google Shape;697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688" y="1154350"/>
            <a:ext cx="7124623" cy="335827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65"/>
          <p:cNvSpPr txBox="1"/>
          <p:nvPr>
            <p:ph type="ctrTitle"/>
          </p:nvPr>
        </p:nvSpPr>
        <p:spPr>
          <a:xfrm>
            <a:off x="783650" y="1861975"/>
            <a:ext cx="75156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Tutoriels pour créer des activités</a:t>
            </a:r>
            <a:endParaRPr b="1" sz="2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 red youtube icon on a white background (fourni par Tenor)" id="703" name="Google Shape;703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3088" y="2175350"/>
            <a:ext cx="2237825" cy="223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66"/>
          <p:cNvSpPr txBox="1"/>
          <p:nvPr>
            <p:ph type="ctrTitle"/>
          </p:nvPr>
        </p:nvSpPr>
        <p:spPr>
          <a:xfrm>
            <a:off x="347975" y="1665625"/>
            <a:ext cx="2916600" cy="193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Collections </a:t>
            </a:r>
            <a:endParaRPr b="1" sz="3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d’activités</a:t>
            </a:r>
            <a:endParaRPr b="1" sz="3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Science et technologie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9" name="Google Shape;709;p66"/>
          <p:cNvSpPr txBox="1"/>
          <p:nvPr/>
        </p:nvSpPr>
        <p:spPr>
          <a:xfrm>
            <a:off x="3790300" y="1014725"/>
            <a:ext cx="4944000" cy="31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Collection du RÉCIT MST</a:t>
            </a:r>
            <a:r>
              <a:rPr b="1" lang="en" sz="2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</a:t>
            </a:r>
            <a:r>
              <a:rPr b="1" lang="en" sz="20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(en construction)</a:t>
            </a:r>
            <a:endParaRPr b="1" sz="20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 activités en français </a:t>
            </a:r>
            <a:r>
              <a:rPr b="1" lang="en" sz="20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(Émilie Gagné)</a:t>
            </a:r>
            <a:endParaRPr b="1" sz="20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45 activités en anglais</a:t>
            </a:r>
            <a:r>
              <a:rPr b="1" lang="en" sz="2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20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(Heather Kohn)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67"/>
          <p:cNvSpPr txBox="1"/>
          <p:nvPr>
            <p:ph type="ctrTitle"/>
          </p:nvPr>
        </p:nvSpPr>
        <p:spPr>
          <a:xfrm>
            <a:off x="203650" y="1627325"/>
            <a:ext cx="3081000" cy="193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Collections </a:t>
            </a:r>
            <a:endParaRPr b="1" sz="3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d’activités</a:t>
            </a:r>
            <a:endParaRPr b="1" sz="3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Mathématique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secondaire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5" name="Google Shape;715;p67"/>
          <p:cNvSpPr txBox="1"/>
          <p:nvPr/>
        </p:nvSpPr>
        <p:spPr>
          <a:xfrm>
            <a:off x="3999627" y="1043162"/>
            <a:ext cx="4201500" cy="3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1re secondaire</a:t>
            </a:r>
            <a:endParaRPr b="1"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2e secondaire</a:t>
            </a:r>
            <a:endParaRPr b="1"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3e secondaire</a:t>
            </a:r>
            <a:endParaRPr b="1"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4e et 5e secondaire</a:t>
            </a:r>
            <a:endParaRPr b="1"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Polypad</a:t>
            </a:r>
            <a:endParaRPr b="1"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Tâches créatives</a:t>
            </a:r>
            <a:endParaRPr b="1"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68"/>
          <p:cNvSpPr txBox="1"/>
          <p:nvPr/>
        </p:nvSpPr>
        <p:spPr>
          <a:xfrm>
            <a:off x="3175682" y="2467494"/>
            <a:ext cx="5283000" cy="20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Verdana"/>
                <a:ea typeface="Verdana"/>
                <a:cs typeface="Verdana"/>
                <a:sym typeface="Verdana"/>
              </a:rPr>
              <a:t>Collections Amplify du RÉCIT MST</a:t>
            </a:r>
            <a:endParaRPr b="1" sz="17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Verdana"/>
              <a:ea typeface="Verdana"/>
              <a:cs typeface="Verdana"/>
              <a:sym typeface="Verdana"/>
            </a:endParaRPr>
          </a:p>
          <a:p>
            <a:pPr indent="-323850" lvl="0" marL="4572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Char char="●"/>
            </a:pPr>
            <a:r>
              <a:rPr lang="en" sz="1500" u="sng">
                <a:solidFill>
                  <a:srgbClr val="0069BF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Primaire 1er cycle</a:t>
            </a:r>
            <a:endParaRPr sz="1500">
              <a:solidFill>
                <a:srgbClr val="0069B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23850" lvl="0" marL="4572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Char char="●"/>
            </a:pPr>
            <a:r>
              <a:rPr lang="en" sz="1500" u="sng">
                <a:solidFill>
                  <a:srgbClr val="1F6DC8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Primaire 2e cycle</a:t>
            </a:r>
            <a:r>
              <a:rPr lang="en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 sz="1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23850" lvl="0" marL="4572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Char char="●"/>
            </a:pPr>
            <a:r>
              <a:rPr lang="en" sz="1500" u="sng">
                <a:solidFill>
                  <a:srgbClr val="0069BF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Primaire 3e cycle</a:t>
            </a:r>
            <a:r>
              <a:rPr lang="en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 sz="1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Verdana"/>
                <a:ea typeface="Verdana"/>
                <a:cs typeface="Verdana"/>
                <a:sym typeface="Verdana"/>
              </a:rPr>
              <a:t>*Contient une section sur les fractions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1" name="Google Shape;721;p68"/>
          <p:cNvSpPr txBox="1"/>
          <p:nvPr/>
        </p:nvSpPr>
        <p:spPr>
          <a:xfrm>
            <a:off x="286825" y="1485750"/>
            <a:ext cx="3057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269999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D5CDF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  <p:sp>
        <p:nvSpPr>
          <p:cNvPr id="722" name="Google Shape;722;p68"/>
          <p:cNvSpPr txBox="1"/>
          <p:nvPr/>
        </p:nvSpPr>
        <p:spPr>
          <a:xfrm>
            <a:off x="3175675" y="1015969"/>
            <a:ext cx="5968200" cy="14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Verdana"/>
                <a:ea typeface="Verdana"/>
                <a:cs typeface="Verdana"/>
                <a:sym typeface="Verdana"/>
              </a:rPr>
              <a:t>Activité complète: </a:t>
            </a:r>
            <a:r>
              <a:rPr lang="en" sz="1600" u="sng">
                <a:solidFill>
                  <a:srgbClr val="3564B9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recitmst.qc.ca/polypad28112025</a:t>
            </a:r>
            <a:endParaRPr sz="1600">
              <a:solidFill>
                <a:srgbClr val="3564B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700">
                <a:latin typeface="Verdana"/>
                <a:ea typeface="Verdana"/>
                <a:cs typeface="Verdana"/>
                <a:sym typeface="Verdana"/>
              </a:rPr>
              <a:t>Canevas de base</a:t>
            </a:r>
            <a:endParaRPr b="1" sz="1700">
              <a:latin typeface="Verdana"/>
              <a:ea typeface="Verdana"/>
              <a:cs typeface="Verdana"/>
              <a:sym typeface="Verdana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SzPts val="1500"/>
              <a:buFont typeface="Verdana"/>
              <a:buChar char="●"/>
            </a:pPr>
            <a:r>
              <a:rPr lang="en" sz="1500" u="sng">
                <a:solidFill>
                  <a:srgbClr val="0069BF"/>
                </a:solidFill>
                <a:latin typeface="Verdana"/>
                <a:ea typeface="Verdana"/>
                <a:cs typeface="Verdana"/>
                <a:sym typeface="Verdan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Collection MST</a:t>
            </a:r>
            <a:endParaRPr sz="1500">
              <a:solidFill>
                <a:srgbClr val="0069B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Verdana"/>
              <a:buChar char="●"/>
            </a:pPr>
            <a:r>
              <a:rPr lang="en" sz="1500" u="sng">
                <a:solidFill>
                  <a:srgbClr val="0069BF"/>
                </a:solidFill>
                <a:latin typeface="Verdana"/>
                <a:ea typeface="Verdana"/>
                <a:cs typeface="Verdana"/>
                <a:sym typeface="Verdan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Collection MST (primaire)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23" name="Google Shape;723;p68" title="logo polypad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84050" y="1218525"/>
            <a:ext cx="1021100" cy="102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6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84050" y="2839100"/>
            <a:ext cx="1021100" cy="1021100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68"/>
          <p:cNvSpPr txBox="1"/>
          <p:nvPr/>
        </p:nvSpPr>
        <p:spPr>
          <a:xfrm>
            <a:off x="611125" y="4398150"/>
            <a:ext cx="5850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1"/>
              </a:rPr>
              <a:t>Présentation Polypad/Amplify au primaire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6" name="Google Shape;726;p68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Ressources Polypad/Amplify au primaire</a:t>
            </a:r>
            <a:endParaRPr b="1"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9"/>
          <p:cNvSpPr txBox="1"/>
          <p:nvPr>
            <p:ph type="title"/>
          </p:nvPr>
        </p:nvSpPr>
        <p:spPr>
          <a:xfrm>
            <a:off x="706225" y="1463425"/>
            <a:ext cx="8147700" cy="28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Banque d’activités du GRMS</a:t>
            </a:r>
            <a:endParaRPr b="1" sz="2500">
              <a:solidFill>
                <a:schemeClr val="accent2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Banque d’activités École branchée</a:t>
            </a:r>
            <a:endParaRPr b="1" sz="2500">
              <a:solidFill>
                <a:schemeClr val="accent2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Site francophone Desmos/Amplify/Polypad</a:t>
            </a:r>
            <a:endParaRPr b="1" sz="2500">
              <a:solidFill>
                <a:schemeClr val="accent2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entury Gothic"/>
              <a:buChar char="■"/>
            </a:pPr>
            <a:r>
              <a:rPr b="1" lang="en" sz="250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Groupe FB «</a:t>
            </a:r>
            <a:r>
              <a:rPr b="1" lang="en" sz="2500" u="sng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Pédagogues Amplify &amp; Polypad</a:t>
            </a:r>
            <a:r>
              <a:rPr b="1" lang="en" sz="250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»</a:t>
            </a:r>
            <a:endParaRPr b="1" sz="2500">
              <a:solidFill>
                <a:schemeClr val="accent2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entury Gothic"/>
              <a:buChar char="■"/>
            </a:pPr>
            <a:r>
              <a:rPr b="1" lang="en" sz="250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Groupe FB «</a:t>
            </a:r>
            <a:r>
              <a:rPr b="1" lang="en" sz="2500" u="sng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Les maths autrement</a:t>
            </a:r>
            <a:r>
              <a:rPr b="1" lang="en" sz="250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»</a:t>
            </a:r>
            <a:endParaRPr b="1" sz="2500">
              <a:solidFill>
                <a:schemeClr val="accent2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2" name="Google Shape;732;p69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Banques d’activités, idées, support</a:t>
            </a:r>
            <a:endParaRPr b="1"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33" name="Google Shape;733;p6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85300" y="134850"/>
            <a:ext cx="913125" cy="91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70"/>
          <p:cNvSpPr txBox="1"/>
          <p:nvPr>
            <p:ph idx="1" type="body"/>
          </p:nvPr>
        </p:nvSpPr>
        <p:spPr>
          <a:xfrm>
            <a:off x="542623" y="1294746"/>
            <a:ext cx="8124000" cy="28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■"/>
            </a:pPr>
            <a:r>
              <a:rPr b="1" lang="en" sz="20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Autoformation « </a:t>
            </a:r>
            <a:r>
              <a:rPr b="1" lang="en" sz="2000" u="sng">
                <a:solidFill>
                  <a:schemeClr val="accent2"/>
                </a:solidFill>
                <a:highlight>
                  <a:srgbClr val="FFE599"/>
                </a:highlight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Débuter avec Amplify </a:t>
            </a:r>
            <a:r>
              <a:rPr b="1" lang="en" sz="20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» du Campus RÉCIT </a:t>
            </a:r>
            <a:endParaRPr sz="20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■"/>
            </a:pPr>
            <a:r>
              <a:rPr b="1" lang="en" sz="20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Genially</a:t>
            </a:r>
            <a:r>
              <a:rPr b="1" lang="en" sz="20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 Amplify </a:t>
            </a:r>
            <a:r>
              <a:rPr b="1" lang="en" sz="2000" strike="sng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Desmos</a:t>
            </a:r>
            <a:r>
              <a:rPr b="1" lang="en" sz="20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Science et technologie</a:t>
            </a:r>
            <a:endParaRPr b="1" sz="20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■"/>
            </a:pPr>
            <a:r>
              <a:rPr b="1" lang="en" sz="20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</a:t>
            </a:r>
            <a:r>
              <a:rPr b="1" lang="en" sz="20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sur la transition Desmos vers Amplify</a:t>
            </a:r>
            <a:endParaRPr b="1" sz="2000" strike="sngStrik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■"/>
            </a:pPr>
            <a:r>
              <a:rPr b="1" lang="en" sz="20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</a:t>
            </a:r>
            <a:r>
              <a:rPr b="1" lang="en" sz="20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sur la classe virtuelle</a:t>
            </a:r>
            <a:endParaRPr b="1" sz="20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■"/>
            </a:pPr>
            <a:r>
              <a:rPr b="1" lang="en" sz="20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</a:t>
            </a:r>
            <a:r>
              <a:rPr b="1" lang="en" sz="20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sur la création d’activités pour la classe virtuelle</a:t>
            </a:r>
            <a:endParaRPr b="1" sz="20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■"/>
            </a:pPr>
            <a:r>
              <a:rPr b="1" lang="en" sz="20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Genially</a:t>
            </a:r>
            <a:r>
              <a:rPr b="1" lang="en" sz="20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 Tout sur Amplify </a:t>
            </a:r>
            <a:r>
              <a:rPr b="1" lang="en" sz="2000" strike="sng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Desmos</a:t>
            </a:r>
            <a:r>
              <a:rPr b="1" lang="en" sz="20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20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9" name="Google Shape;739;p70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Autres ressources</a:t>
            </a:r>
            <a:endParaRPr b="1"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40" name="Google Shape;740;p7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85300" y="134850"/>
            <a:ext cx="913125" cy="91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71"/>
          <p:cNvSpPr txBox="1"/>
          <p:nvPr>
            <p:ph type="ctrTitle"/>
          </p:nvPr>
        </p:nvSpPr>
        <p:spPr>
          <a:xfrm>
            <a:off x="3779075" y="99575"/>
            <a:ext cx="5106300" cy="306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Comment</a:t>
            </a:r>
            <a:endParaRPr sz="4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«</a:t>
            </a:r>
            <a:r>
              <a:rPr lang="en" sz="4100">
                <a:solidFill>
                  <a:schemeClr val="accent3"/>
                </a:solidFill>
              </a:rPr>
              <a:t>Amplify</a:t>
            </a:r>
            <a:r>
              <a:rPr lang="en" sz="4100"/>
              <a:t>»er mes activités?</a:t>
            </a:r>
            <a:endParaRPr sz="4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71"/>
          <p:cNvSpPr txBox="1"/>
          <p:nvPr>
            <p:ph type="ctrTitle"/>
          </p:nvPr>
        </p:nvSpPr>
        <p:spPr>
          <a:xfrm>
            <a:off x="165250" y="740161"/>
            <a:ext cx="3501600" cy="264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Bonnes pratiques pour la création</a:t>
            </a:r>
            <a:endParaRPr b="1" sz="4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47" name="Google Shape;747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9075" y="2435225"/>
            <a:ext cx="2582750" cy="2582750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71"/>
          <p:cNvSpPr txBox="1"/>
          <p:nvPr/>
        </p:nvSpPr>
        <p:spPr>
          <a:xfrm>
            <a:off x="6566025" y="3985675"/>
            <a:ext cx="2130600" cy="4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Lien vers l’activité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5"/>
          <p:cNvSpPr txBox="1"/>
          <p:nvPr>
            <p:ph type="ctrTitle"/>
          </p:nvPr>
        </p:nvSpPr>
        <p:spPr>
          <a:xfrm>
            <a:off x="20225" y="1301800"/>
            <a:ext cx="89097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Poppins"/>
                <a:ea typeface="Poppins"/>
                <a:cs typeface="Poppins"/>
                <a:sym typeface="Poppins"/>
              </a:rPr>
              <a:t>Rendre visible la pensée des élèves en maths et sciences avec</a:t>
            </a:r>
            <a:endParaRPr sz="2100">
              <a:latin typeface="Poppins"/>
              <a:ea typeface="Poppins"/>
              <a:cs typeface="Poppins"/>
              <a:sym typeface="Poppins"/>
            </a:endParaRPr>
          </a:p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Amplify Classroom</a:t>
            </a:r>
            <a:endParaRPr b="1" sz="520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8" name="Google Shape;528;p45"/>
          <p:cNvSpPr txBox="1"/>
          <p:nvPr/>
        </p:nvSpPr>
        <p:spPr>
          <a:xfrm>
            <a:off x="169200" y="2828527"/>
            <a:ext cx="5903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SÉPAT - UQAT</a:t>
            </a:r>
            <a:endParaRPr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 mai 2026 - 13h à 15h</a:t>
            </a:r>
            <a:endParaRPr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</a:t>
            </a:r>
            <a:r>
              <a:rPr b="1" lang="en" sz="22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campus.recit.qc.ca/amplify</a:t>
            </a:r>
            <a:r>
              <a:rPr b="1" lang="en" sz="22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15052026</a:t>
            </a:r>
            <a:endParaRPr b="1" sz="2600">
              <a:solidFill>
                <a:srgbClr val="F6B26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9" name="Google Shape;529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600" y="22026"/>
            <a:ext cx="874765" cy="141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45" title="File:Media Viewer Icon - Link.svg - Wikimedia Commons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997186">
            <a:off x="89725" y="3650162"/>
            <a:ext cx="311935" cy="420243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45"/>
          <p:cNvSpPr/>
          <p:nvPr/>
        </p:nvSpPr>
        <p:spPr>
          <a:xfrm>
            <a:off x="7732625" y="169250"/>
            <a:ext cx="1197300" cy="9597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Amplify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Classroom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32" name="Google Shape;532;p45" title="code-qr (2)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49775" y="2258400"/>
            <a:ext cx="1980150" cy="198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" name="Google Shape;753;p72"/>
          <p:cNvGrpSpPr/>
          <p:nvPr/>
        </p:nvGrpSpPr>
        <p:grpSpPr>
          <a:xfrm>
            <a:off x="5400225" y="366075"/>
            <a:ext cx="2421800" cy="1810324"/>
            <a:chOff x="5400225" y="366075"/>
            <a:chExt cx="2421800" cy="1810324"/>
          </a:xfrm>
        </p:grpSpPr>
        <p:pic>
          <p:nvPicPr>
            <p:cNvPr id="754" name="Google Shape;754;p7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00225" y="874750"/>
              <a:ext cx="1454151" cy="1301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5" name="Google Shape;755;p72"/>
            <p:cNvSpPr txBox="1"/>
            <p:nvPr/>
          </p:nvSpPr>
          <p:spPr>
            <a:xfrm>
              <a:off x="5906225" y="366075"/>
              <a:ext cx="19158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EA9F27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Numérique pour l’apprentissage</a:t>
              </a:r>
              <a:endParaRPr sz="1300">
                <a:solidFill>
                  <a:srgbClr val="EA9F27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pic>
        <p:nvPicPr>
          <p:cNvPr id="756" name="Google Shape;756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7050" y="3354929"/>
            <a:ext cx="1454100" cy="15695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7" name="Google Shape;757;p72"/>
          <p:cNvGrpSpPr/>
          <p:nvPr/>
        </p:nvGrpSpPr>
        <p:grpSpPr>
          <a:xfrm>
            <a:off x="6352100" y="2176400"/>
            <a:ext cx="2644150" cy="1411724"/>
            <a:chOff x="6352100" y="2176400"/>
            <a:chExt cx="2644150" cy="1411724"/>
          </a:xfrm>
        </p:grpSpPr>
        <p:pic>
          <p:nvPicPr>
            <p:cNvPr id="758" name="Google Shape;758;p7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52100" y="2176400"/>
              <a:ext cx="1307927" cy="14117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9" name="Google Shape;759;p72"/>
            <p:cNvSpPr txBox="1"/>
            <p:nvPr/>
          </p:nvSpPr>
          <p:spPr>
            <a:xfrm>
              <a:off x="7635450" y="2645550"/>
              <a:ext cx="13608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2D742B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Collaboration</a:t>
              </a:r>
              <a:endParaRPr sz="1300">
                <a:solidFill>
                  <a:srgbClr val="2D742B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sp>
        <p:nvSpPr>
          <p:cNvPr id="760" name="Google Shape;760;p72"/>
          <p:cNvSpPr txBox="1"/>
          <p:nvPr/>
        </p:nvSpPr>
        <p:spPr>
          <a:xfrm>
            <a:off x="6281875" y="4558500"/>
            <a:ext cx="1231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67EB7"/>
                </a:solidFill>
                <a:latin typeface="Ubuntu Medium"/>
                <a:ea typeface="Ubuntu Medium"/>
                <a:cs typeface="Ubuntu Medium"/>
                <a:sym typeface="Ubuntu Medium"/>
              </a:rPr>
              <a:t>Production de contenu</a:t>
            </a:r>
            <a:endParaRPr sz="1300">
              <a:solidFill>
                <a:srgbClr val="167EB7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761" name="Google Shape;761;p72"/>
          <p:cNvSpPr/>
          <p:nvPr/>
        </p:nvSpPr>
        <p:spPr>
          <a:xfrm>
            <a:off x="3934450" y="285625"/>
            <a:ext cx="1576500" cy="1518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grpSp>
        <p:nvGrpSpPr>
          <p:cNvPr id="762" name="Google Shape;762;p72"/>
          <p:cNvGrpSpPr/>
          <p:nvPr/>
        </p:nvGrpSpPr>
        <p:grpSpPr>
          <a:xfrm>
            <a:off x="4195625" y="336600"/>
            <a:ext cx="1915800" cy="1839801"/>
            <a:chOff x="4195625" y="336600"/>
            <a:chExt cx="1915800" cy="1839801"/>
          </a:xfrm>
        </p:grpSpPr>
        <p:pic>
          <p:nvPicPr>
            <p:cNvPr id="763" name="Google Shape;763;p7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34050" y="874758"/>
              <a:ext cx="1454151" cy="13016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4" name="Google Shape;764;p72"/>
            <p:cNvSpPr txBox="1"/>
            <p:nvPr/>
          </p:nvSpPr>
          <p:spPr>
            <a:xfrm>
              <a:off x="4195625" y="336600"/>
              <a:ext cx="19158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B11B2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Innovation et créativité</a:t>
              </a:r>
              <a:endParaRPr sz="1300">
                <a:solidFill>
                  <a:srgbClr val="B11B2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grpSp>
        <p:nvGrpSpPr>
          <p:cNvPr id="765" name="Google Shape;765;p72"/>
          <p:cNvGrpSpPr/>
          <p:nvPr/>
        </p:nvGrpSpPr>
        <p:grpSpPr>
          <a:xfrm>
            <a:off x="3633975" y="3450558"/>
            <a:ext cx="2096674" cy="1638742"/>
            <a:chOff x="3633975" y="3450558"/>
            <a:chExt cx="2096674" cy="1638742"/>
          </a:xfrm>
        </p:grpSpPr>
        <p:pic>
          <p:nvPicPr>
            <p:cNvPr id="766" name="Google Shape;766;p7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499250" y="3450558"/>
              <a:ext cx="1231399" cy="13291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7" name="Google Shape;767;p72"/>
            <p:cNvSpPr txBox="1"/>
            <p:nvPr/>
          </p:nvSpPr>
          <p:spPr>
            <a:xfrm>
              <a:off x="3633975" y="4504300"/>
              <a:ext cx="17322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1F6DC8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Inclusion et </a:t>
              </a:r>
              <a:endParaRPr sz="1300">
                <a:solidFill>
                  <a:srgbClr val="1F6DC8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1F6DC8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besoins diversifiés</a:t>
              </a:r>
              <a:endParaRPr sz="1300">
                <a:solidFill>
                  <a:srgbClr val="1F6DC8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grpSp>
        <p:nvGrpSpPr>
          <p:cNvPr id="768" name="Google Shape;768;p72"/>
          <p:cNvGrpSpPr/>
          <p:nvPr/>
        </p:nvGrpSpPr>
        <p:grpSpPr>
          <a:xfrm>
            <a:off x="6111425" y="2923425"/>
            <a:ext cx="2570875" cy="1538323"/>
            <a:chOff x="6111425" y="2923425"/>
            <a:chExt cx="2570875" cy="1538323"/>
          </a:xfrm>
        </p:grpSpPr>
        <p:pic>
          <p:nvPicPr>
            <p:cNvPr id="769" name="Google Shape;769;p7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111425" y="2923425"/>
              <a:ext cx="1407301" cy="15383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0" name="Google Shape;770;p72"/>
            <p:cNvSpPr txBox="1"/>
            <p:nvPr/>
          </p:nvSpPr>
          <p:spPr>
            <a:xfrm>
              <a:off x="7228200" y="3880863"/>
              <a:ext cx="14541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519731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Communication</a:t>
              </a:r>
              <a:endParaRPr sz="1300">
                <a:solidFill>
                  <a:srgbClr val="519731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grpSp>
        <p:nvGrpSpPr>
          <p:cNvPr id="771" name="Google Shape;771;p72"/>
          <p:cNvGrpSpPr/>
          <p:nvPr/>
        </p:nvGrpSpPr>
        <p:grpSpPr>
          <a:xfrm>
            <a:off x="4872250" y="60925"/>
            <a:ext cx="4003575" cy="3528400"/>
            <a:chOff x="4872250" y="60925"/>
            <a:chExt cx="4003575" cy="3528400"/>
          </a:xfrm>
        </p:grpSpPr>
        <p:sp>
          <p:nvSpPr>
            <p:cNvPr id="772" name="Google Shape;772;p72"/>
            <p:cNvSpPr txBox="1"/>
            <p:nvPr/>
          </p:nvSpPr>
          <p:spPr>
            <a:xfrm>
              <a:off x="5948125" y="60925"/>
              <a:ext cx="29277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005991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Habiletés technologiques</a:t>
              </a:r>
              <a:endParaRPr sz="1300">
                <a:solidFill>
                  <a:srgbClr val="005991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  <p:pic>
          <p:nvPicPr>
            <p:cNvPr id="773" name="Google Shape;773;p7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872250" y="2026700"/>
              <a:ext cx="1562625" cy="15626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74" name="Google Shape;774;p72"/>
            <p:cNvCxnSpPr/>
            <p:nvPr/>
          </p:nvCxnSpPr>
          <p:spPr>
            <a:xfrm flipH="1">
              <a:off x="5667700" y="248275"/>
              <a:ext cx="80100" cy="1783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5" name="Google Shape;775;p72"/>
            <p:cNvCxnSpPr>
              <a:stCxn id="772" idx="1"/>
            </p:cNvCxnSpPr>
            <p:nvPr/>
          </p:nvCxnSpPr>
          <p:spPr>
            <a:xfrm rot="10800000">
              <a:off x="5747725" y="248275"/>
              <a:ext cx="200400" cy="5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76" name="Google Shape;776;p72"/>
          <p:cNvSpPr txBox="1"/>
          <p:nvPr>
            <p:ph type="ctrTitle"/>
          </p:nvPr>
        </p:nvSpPr>
        <p:spPr>
          <a:xfrm>
            <a:off x="414550" y="1352000"/>
            <a:ext cx="2736000" cy="163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Compétence </a:t>
            </a:r>
            <a:endParaRPr b="1" sz="2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numérique</a:t>
            </a:r>
            <a:endParaRPr b="1" sz="2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Char char="➢"/>
            </a:pPr>
            <a:r>
              <a:rPr b="1" lang="en"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Enseignant</a:t>
            </a:r>
            <a:endParaRPr b="1" sz="2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1" name="Google Shape;781;p73"/>
          <p:cNvGrpSpPr/>
          <p:nvPr/>
        </p:nvGrpSpPr>
        <p:grpSpPr>
          <a:xfrm>
            <a:off x="5929215" y="825029"/>
            <a:ext cx="2044241" cy="1528095"/>
            <a:chOff x="5400225" y="366075"/>
            <a:chExt cx="2421800" cy="1810324"/>
          </a:xfrm>
        </p:grpSpPr>
        <p:pic>
          <p:nvPicPr>
            <p:cNvPr id="782" name="Google Shape;782;p7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00225" y="874750"/>
              <a:ext cx="1454151" cy="1301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3" name="Google Shape;783;p73"/>
            <p:cNvSpPr txBox="1"/>
            <p:nvPr/>
          </p:nvSpPr>
          <p:spPr>
            <a:xfrm>
              <a:off x="5906225" y="366075"/>
              <a:ext cx="19158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7150" lIns="77150" spcFirstLastPara="1" rIns="77150" wrap="square" tIns="7715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7">
                  <a:solidFill>
                    <a:srgbClr val="EA9F27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Numérique pour l’apprentissage</a:t>
              </a:r>
              <a:endParaRPr sz="1097">
                <a:solidFill>
                  <a:srgbClr val="EA9F27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grpSp>
        <p:nvGrpSpPr>
          <p:cNvPr id="784" name="Google Shape;784;p73"/>
          <p:cNvGrpSpPr/>
          <p:nvPr/>
        </p:nvGrpSpPr>
        <p:grpSpPr>
          <a:xfrm>
            <a:off x="5483551" y="567451"/>
            <a:ext cx="3379418" cy="2978323"/>
            <a:chOff x="4872250" y="60925"/>
            <a:chExt cx="4003575" cy="3528400"/>
          </a:xfrm>
        </p:grpSpPr>
        <p:sp>
          <p:nvSpPr>
            <p:cNvPr id="785" name="Google Shape;785;p73"/>
            <p:cNvSpPr txBox="1"/>
            <p:nvPr/>
          </p:nvSpPr>
          <p:spPr>
            <a:xfrm>
              <a:off x="5948125" y="60925"/>
              <a:ext cx="2927700" cy="38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7150" lIns="77150" spcFirstLastPara="1" rIns="77150" wrap="square" tIns="7715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7">
                  <a:solidFill>
                    <a:srgbClr val="005991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Habiletés technologiques</a:t>
              </a:r>
              <a:endParaRPr sz="1097">
                <a:solidFill>
                  <a:srgbClr val="005991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  <p:pic>
          <p:nvPicPr>
            <p:cNvPr id="786" name="Google Shape;786;p7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72250" y="2026700"/>
              <a:ext cx="1562625" cy="15626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87" name="Google Shape;787;p73"/>
            <p:cNvCxnSpPr/>
            <p:nvPr/>
          </p:nvCxnSpPr>
          <p:spPr>
            <a:xfrm flipH="1">
              <a:off x="5667700" y="248275"/>
              <a:ext cx="80100" cy="1783200"/>
            </a:xfrm>
            <a:prstGeom prst="straightConnector1">
              <a:avLst/>
            </a:prstGeom>
            <a:noFill/>
            <a:ln cap="flat" cmpd="sng" w="8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8" name="Google Shape;788;p73"/>
            <p:cNvCxnSpPr>
              <a:stCxn id="785" idx="1"/>
            </p:cNvCxnSpPr>
            <p:nvPr/>
          </p:nvCxnSpPr>
          <p:spPr>
            <a:xfrm rot="10800000">
              <a:off x="5747725" y="248125"/>
              <a:ext cx="200400" cy="5100"/>
            </a:xfrm>
            <a:prstGeom prst="straightConnector1">
              <a:avLst/>
            </a:prstGeom>
            <a:noFill/>
            <a:ln cap="flat" cmpd="sng" w="8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89" name="Google Shape;789;p73"/>
          <p:cNvGrpSpPr/>
          <p:nvPr/>
        </p:nvGrpSpPr>
        <p:grpSpPr>
          <a:xfrm>
            <a:off x="3451106" y="2257487"/>
            <a:ext cx="2075747" cy="1121958"/>
            <a:chOff x="2464425" y="2063100"/>
            <a:chExt cx="2459124" cy="1329176"/>
          </a:xfrm>
        </p:grpSpPr>
        <p:pic>
          <p:nvPicPr>
            <p:cNvPr id="790" name="Google Shape;790;p7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92150" y="2063100"/>
              <a:ext cx="1231399" cy="1329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1" name="Google Shape;791;p73"/>
            <p:cNvSpPr txBox="1"/>
            <p:nvPr/>
          </p:nvSpPr>
          <p:spPr>
            <a:xfrm>
              <a:off x="2464425" y="2367900"/>
              <a:ext cx="12537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7150" lIns="77150" spcFirstLastPara="1" rIns="77150" wrap="square" tIns="7715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7">
                  <a:solidFill>
                    <a:srgbClr val="A9578E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Résolution</a:t>
              </a:r>
              <a:endParaRPr sz="1097">
                <a:solidFill>
                  <a:srgbClr val="A9578E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7">
                  <a:solidFill>
                    <a:srgbClr val="A9578E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de problèmes</a:t>
              </a:r>
              <a:endParaRPr sz="1097">
                <a:solidFill>
                  <a:srgbClr val="A9578E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sp>
        <p:nvSpPr>
          <p:cNvPr id="792" name="Google Shape;792;p73"/>
          <p:cNvSpPr/>
          <p:nvPr/>
        </p:nvSpPr>
        <p:spPr>
          <a:xfrm>
            <a:off x="4803341" y="430775"/>
            <a:ext cx="1296600" cy="1282200"/>
          </a:xfrm>
          <a:prstGeom prst="rect">
            <a:avLst/>
          </a:prstGeom>
          <a:solidFill>
            <a:schemeClr val="lt1"/>
          </a:solidFill>
          <a:ln cap="flat" cmpd="sng" w="8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150" lIns="77150" spcFirstLastPara="1" rIns="77150" wrap="square" tIns="7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82"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793" name="Google Shape;793;p73"/>
          <p:cNvSpPr txBox="1"/>
          <p:nvPr>
            <p:ph type="ctrTitle"/>
          </p:nvPr>
        </p:nvSpPr>
        <p:spPr>
          <a:xfrm>
            <a:off x="414550" y="1352000"/>
            <a:ext cx="2736000" cy="163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Compétence </a:t>
            </a:r>
            <a:endParaRPr b="1" sz="2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numérique</a:t>
            </a:r>
            <a:endParaRPr b="1" sz="2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Char char="➢"/>
            </a:pPr>
            <a:r>
              <a:rPr b="1" lang="en"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Élève</a:t>
            </a:r>
            <a:endParaRPr b="1" sz="2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4" name="Google Shape;794;p73"/>
          <p:cNvGrpSpPr/>
          <p:nvPr/>
        </p:nvGrpSpPr>
        <p:grpSpPr>
          <a:xfrm>
            <a:off x="6746050" y="2353124"/>
            <a:ext cx="2231927" cy="1191636"/>
            <a:chOff x="6352100" y="2176400"/>
            <a:chExt cx="2644150" cy="1411724"/>
          </a:xfrm>
        </p:grpSpPr>
        <p:pic>
          <p:nvPicPr>
            <p:cNvPr id="795" name="Google Shape;795;p7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352100" y="2176400"/>
              <a:ext cx="1307927" cy="14117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6" name="Google Shape;796;p73"/>
            <p:cNvSpPr txBox="1"/>
            <p:nvPr/>
          </p:nvSpPr>
          <p:spPr>
            <a:xfrm>
              <a:off x="7635450" y="2645550"/>
              <a:ext cx="1360800" cy="38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7150" lIns="77150" spcFirstLastPara="1" rIns="77150" wrap="square" tIns="7715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7">
                  <a:solidFill>
                    <a:srgbClr val="2D742B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Collaboration</a:t>
              </a:r>
              <a:endParaRPr sz="1097">
                <a:solidFill>
                  <a:srgbClr val="2D742B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pic>
        <p:nvPicPr>
          <p:cNvPr descr="File:Ambox warning pn.svg - Simple English Wikipedia, the free ..." id="797" name="Google Shape;797;p7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35425" y="2942281"/>
            <a:ext cx="367923" cy="3194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8" name="Google Shape;798;p73"/>
          <p:cNvGrpSpPr/>
          <p:nvPr/>
        </p:nvGrpSpPr>
        <p:grpSpPr>
          <a:xfrm>
            <a:off x="6529539" y="2983688"/>
            <a:ext cx="2170076" cy="1298499"/>
            <a:chOff x="6111425" y="2923425"/>
            <a:chExt cx="2570875" cy="1538323"/>
          </a:xfrm>
        </p:grpSpPr>
        <p:pic>
          <p:nvPicPr>
            <p:cNvPr id="799" name="Google Shape;799;p7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111425" y="2923425"/>
              <a:ext cx="1407301" cy="15383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0" name="Google Shape;800;p73"/>
            <p:cNvSpPr txBox="1"/>
            <p:nvPr/>
          </p:nvSpPr>
          <p:spPr>
            <a:xfrm>
              <a:off x="7228200" y="3880863"/>
              <a:ext cx="1454100" cy="38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7150" lIns="77150" spcFirstLastPara="1" rIns="77150" wrap="square" tIns="7715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7">
                  <a:solidFill>
                    <a:srgbClr val="519731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Communication</a:t>
              </a:r>
              <a:endParaRPr sz="1097">
                <a:solidFill>
                  <a:srgbClr val="519731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pic>
        <p:nvPicPr>
          <p:cNvPr id="801" name="Google Shape;801;p7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68523" y="3428491"/>
            <a:ext cx="1039371" cy="1121904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73"/>
          <p:cNvSpPr txBox="1"/>
          <p:nvPr/>
        </p:nvSpPr>
        <p:spPr>
          <a:xfrm>
            <a:off x="4116592" y="4060640"/>
            <a:ext cx="14622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77150" lIns="77150" spcFirstLastPara="1" rIns="77150" wrap="square" tIns="771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97">
                <a:solidFill>
                  <a:srgbClr val="1F6DC8"/>
                </a:solidFill>
                <a:latin typeface="Ubuntu Medium"/>
                <a:ea typeface="Ubuntu Medium"/>
                <a:cs typeface="Ubuntu Medium"/>
                <a:sym typeface="Ubuntu Medium"/>
              </a:rPr>
              <a:t>Inclusion et </a:t>
            </a:r>
            <a:endParaRPr sz="1097">
              <a:solidFill>
                <a:srgbClr val="1F6DC8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97">
                <a:solidFill>
                  <a:srgbClr val="1F6DC8"/>
                </a:solidFill>
                <a:latin typeface="Ubuntu Medium"/>
                <a:ea typeface="Ubuntu Medium"/>
                <a:cs typeface="Ubuntu Medium"/>
                <a:sym typeface="Ubuntu Medium"/>
              </a:rPr>
              <a:t>besoins diversifiés</a:t>
            </a:r>
            <a:endParaRPr sz="1097">
              <a:solidFill>
                <a:srgbClr val="1F6DC8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grpSp>
        <p:nvGrpSpPr>
          <p:cNvPr id="803" name="Google Shape;803;p73"/>
          <p:cNvGrpSpPr/>
          <p:nvPr/>
        </p:nvGrpSpPr>
        <p:grpSpPr>
          <a:xfrm>
            <a:off x="4912412" y="800149"/>
            <a:ext cx="1617127" cy="1552976"/>
            <a:chOff x="4195625" y="336600"/>
            <a:chExt cx="1915800" cy="1839801"/>
          </a:xfrm>
        </p:grpSpPr>
        <p:pic>
          <p:nvPicPr>
            <p:cNvPr id="804" name="Google Shape;804;p7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534050" y="874758"/>
              <a:ext cx="1454151" cy="13016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5" name="Google Shape;805;p73"/>
            <p:cNvSpPr txBox="1"/>
            <p:nvPr/>
          </p:nvSpPr>
          <p:spPr>
            <a:xfrm>
              <a:off x="4195625" y="336600"/>
              <a:ext cx="19158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7150" lIns="77150" spcFirstLastPara="1" rIns="77150" wrap="square" tIns="7715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7">
                  <a:solidFill>
                    <a:srgbClr val="B11B2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Innovation et créativité</a:t>
              </a:r>
              <a:endParaRPr sz="1097">
                <a:solidFill>
                  <a:srgbClr val="B11B2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74"/>
          <p:cNvSpPr txBox="1"/>
          <p:nvPr>
            <p:ph idx="1" type="body"/>
          </p:nvPr>
        </p:nvSpPr>
        <p:spPr>
          <a:xfrm>
            <a:off x="1631575" y="3369300"/>
            <a:ext cx="58332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4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Tous les mercredis de 9h à 11h30</a:t>
            </a:r>
            <a:endParaRPr b="1" sz="24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1" name="Google Shape;811;p74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ECV du RÉCIT MST</a:t>
            </a:r>
            <a:endParaRPr b="1"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12" name="Google Shape;812;p74"/>
          <p:cNvPicPr preferRelativeResize="0"/>
          <p:nvPr/>
        </p:nvPicPr>
        <p:blipFill rotWithShape="1">
          <a:blip r:embed="rId3">
            <a:alphaModFix/>
          </a:blip>
          <a:srcRect b="7442" l="0" r="54375" t="0"/>
          <a:stretch/>
        </p:blipFill>
        <p:spPr>
          <a:xfrm>
            <a:off x="1631699" y="963575"/>
            <a:ext cx="5833078" cy="2359850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74"/>
          <p:cNvSpPr txBox="1"/>
          <p:nvPr/>
        </p:nvSpPr>
        <p:spPr>
          <a:xfrm>
            <a:off x="2794288" y="3908525"/>
            <a:ext cx="3507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675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recitmst.qc.ca/salle-ecv</a:t>
            </a:r>
            <a:endParaRPr sz="2400" u="sng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75"/>
          <p:cNvSpPr txBox="1"/>
          <p:nvPr>
            <p:ph type="ctrTitle"/>
          </p:nvPr>
        </p:nvSpPr>
        <p:spPr>
          <a:xfrm>
            <a:off x="0" y="1733500"/>
            <a:ext cx="3496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MERCI !</a:t>
            </a:r>
            <a:endParaRPr sz="6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19" name="Google Shape;819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9913" y="640575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p75"/>
          <p:cNvSpPr txBox="1"/>
          <p:nvPr/>
        </p:nvSpPr>
        <p:spPr>
          <a:xfrm>
            <a:off x="4128635" y="1861741"/>
            <a:ext cx="40905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📩 </a:t>
            </a:r>
            <a:r>
              <a:rPr b="1" lang="en" sz="15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stephanie.rioux@recit.gouv.qc.ca</a:t>
            </a:r>
            <a:endParaRPr b="1" sz="15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📩 </a:t>
            </a:r>
            <a:r>
              <a:rPr b="1" lang="en" sz="15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mst@recit.gouv.qc.ca</a:t>
            </a:r>
            <a:r>
              <a:rPr b="1" lang="en" sz="1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5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</a:t>
            </a:r>
            <a:r>
              <a:rPr b="1" lang="en" sz="15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Facebook</a:t>
            </a:r>
            <a:endParaRPr sz="1500" u="sng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</a:t>
            </a:r>
            <a:r>
              <a:rPr b="1" lang="en" sz="15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Youtube</a:t>
            </a:r>
            <a:endParaRPr sz="15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21" name="Google Shape;821;p7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18238" y="4685709"/>
            <a:ext cx="808425" cy="2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75"/>
          <p:cNvSpPr txBox="1"/>
          <p:nvPr/>
        </p:nvSpPr>
        <p:spPr>
          <a:xfrm>
            <a:off x="4528075" y="4609500"/>
            <a:ext cx="4548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Ubuntu"/>
                <a:ea typeface="Ubuntu"/>
                <a:cs typeface="Ubuntu"/>
                <a:sym typeface="Ubuntu"/>
              </a:rPr>
              <a:t>Cette présentation, </a:t>
            </a:r>
            <a:r>
              <a:rPr lang="en" sz="1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9"/>
              </a:rPr>
              <a:t>campus.recit</a:t>
            </a:r>
            <a:r>
              <a:rPr lang="en" sz="1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0"/>
              </a:rPr>
              <a:t>.qc.ca/amplify1505</a:t>
            </a:r>
            <a:r>
              <a:rPr lang="en" sz="1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1"/>
              </a:rPr>
              <a:t>2026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 du </a:t>
            </a:r>
            <a:r>
              <a:rPr lang="en" sz="1000" u="sng">
                <a:latin typeface="Ubuntu"/>
                <a:ea typeface="Ubuntu"/>
                <a:cs typeface="Ubuntu"/>
                <a:sym typeface="Ubuntu"/>
                <a:hlinkClick r:id="rId12"/>
              </a:rPr>
              <a:t>RÉCIT MST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 est mise à disposition, sauf exception, selon les termes de la </a:t>
            </a:r>
            <a:r>
              <a:rPr lang="en" sz="1000" u="sng">
                <a:hlinkClick r:id="rId13"/>
              </a:rPr>
              <a:t>Licence CC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ue circle with a white f in the middle (fourni par Tenor)" id="823" name="Google Shape;823;p7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078561" y="3192267"/>
            <a:ext cx="398225" cy="300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ed youtube logo with a white play button on a white background (fourni par Tenor)" id="824" name="Google Shape;824;p7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003635" y="3319292"/>
            <a:ext cx="473925" cy="43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" name="Google Shape;829;p7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76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31" name="Google Shape;831;p76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832" name="Google Shape;832;p76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833" name="Google Shape;833;p76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34" name="Google Shape;834;p76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35" name="Google Shape;835;p76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836" name="Google Shape;836;p76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37" name="Google Shape;837;p76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38" name="Google Shape;838;p76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839" name="Google Shape;839;p76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40" name="Google Shape;840;p76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41" name="Google Shape;841;p76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842" name="Google Shape;842;p76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43" name="Google Shape;843;p76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2955" y="3638075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46"/>
          <p:cNvSpPr txBox="1"/>
          <p:nvPr/>
        </p:nvSpPr>
        <p:spPr>
          <a:xfrm>
            <a:off x="3318060" y="4666500"/>
            <a:ext cx="5404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campus.recit.qc.ca/amplify</a:t>
            </a:r>
            <a:r>
              <a:rPr b="1" lang="en" sz="19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15052026</a:t>
            </a:r>
            <a:endParaRPr b="1" sz="1300">
              <a:solidFill>
                <a:schemeClr val="accent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39" name="Google Shape;539;p46"/>
          <p:cNvGrpSpPr/>
          <p:nvPr/>
        </p:nvGrpSpPr>
        <p:grpSpPr>
          <a:xfrm>
            <a:off x="4166969" y="761155"/>
            <a:ext cx="4193422" cy="2131004"/>
            <a:chOff x="1177450" y="241631"/>
            <a:chExt cx="6173152" cy="3616776"/>
          </a:xfrm>
        </p:grpSpPr>
        <p:sp>
          <p:nvSpPr>
            <p:cNvPr id="540" name="Google Shape;540;p46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4BF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44" name="Google Shape;544;p46" title="File:Media Viewer Icon - Link.svg - Wikimedia Commons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997197">
            <a:off x="3858017" y="4755049"/>
            <a:ext cx="222592" cy="299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73106" y="977275"/>
            <a:ext cx="3186825" cy="159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46"/>
          <p:cNvSpPr txBox="1"/>
          <p:nvPr>
            <p:ph idx="1" type="subTitle"/>
          </p:nvPr>
        </p:nvSpPr>
        <p:spPr>
          <a:xfrm>
            <a:off x="-75" y="761150"/>
            <a:ext cx="3453600" cy="19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Stéphanie Rioux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/>
              </a:rPr>
              <a:t>stephanie.rioux@recit.gouv.qc.ca</a:t>
            </a:r>
            <a:endParaRPr sz="15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10"/>
              </a:rPr>
              <a:t>mst</a:t>
            </a:r>
            <a:r>
              <a:rPr lang="en" sz="155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11"/>
              </a:rPr>
              <a:t>@recit.gouv.qc.ca</a:t>
            </a:r>
            <a:endParaRPr sz="15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 de l’atelier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p47"/>
          <p:cNvSpPr txBox="1"/>
          <p:nvPr>
            <p:ph idx="1" type="body"/>
          </p:nvPr>
        </p:nvSpPr>
        <p:spPr>
          <a:xfrm>
            <a:off x="1078443" y="1343773"/>
            <a:ext cx="6617400" cy="27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entury Gothic"/>
              <a:buChar char="■"/>
            </a:pPr>
            <a:r>
              <a:rPr b="1" lang="en" sz="2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C’est quoi Amplify?</a:t>
            </a:r>
            <a:endParaRPr b="1" sz="25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Expérience-élève </a:t>
            </a:r>
            <a:endParaRPr b="1" sz="25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Traces et rétroactions numériques</a:t>
            </a:r>
            <a:endParaRPr b="1" sz="25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Espace enseignant</a:t>
            </a:r>
            <a:endParaRPr b="1" sz="25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entury Gothic"/>
              <a:buChar char="■"/>
            </a:pPr>
            <a:r>
              <a:rPr b="1" lang="en" sz="2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Ressources </a:t>
            </a:r>
            <a:endParaRPr b="1" sz="25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Création/modification d’activités </a:t>
            </a:r>
            <a:endParaRPr b="1" sz="25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C’est quoi Amplify ?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8" name="Google Shape;558;p48"/>
          <p:cNvSpPr txBox="1"/>
          <p:nvPr/>
        </p:nvSpPr>
        <p:spPr>
          <a:xfrm>
            <a:off x="1275928" y="1184450"/>
            <a:ext cx="43926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850" lIns="107850" spcFirstLastPara="1" rIns="107850" wrap="square" tIns="1078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95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Amplify Classroom</a:t>
            </a:r>
            <a:endParaRPr b="1" sz="2595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16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(anciennement Desmos Classroom)</a:t>
            </a:r>
            <a:endParaRPr b="1" sz="1416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9" name="Google Shape;559;p48"/>
          <p:cNvSpPr txBox="1"/>
          <p:nvPr/>
        </p:nvSpPr>
        <p:spPr>
          <a:xfrm>
            <a:off x="1232326" y="2088506"/>
            <a:ext cx="5664000" cy="22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850" lIns="107850" spcFirstLastPara="1" rIns="107850" wrap="square" tIns="10785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16"/>
              </a:spcBef>
              <a:spcAft>
                <a:spcPts val="0"/>
              </a:spcAft>
              <a:buNone/>
            </a:pPr>
            <a:r>
              <a:rPr lang="en" sz="1534"/>
              <a:t>⚙️ </a:t>
            </a:r>
            <a:r>
              <a:rPr b="1" lang="en" sz="1534"/>
              <a:t>Accès enseignant</a:t>
            </a:r>
            <a:r>
              <a:rPr lang="en" sz="1534"/>
              <a:t> (activités et classes)</a:t>
            </a:r>
            <a:endParaRPr sz="1534"/>
          </a:p>
          <a:p>
            <a:pPr indent="0" lvl="0" marL="0" rtl="0" algn="l">
              <a:lnSpc>
                <a:spcPct val="115000"/>
              </a:lnSpc>
              <a:spcBef>
                <a:spcPts val="1416"/>
              </a:spcBef>
              <a:spcAft>
                <a:spcPts val="0"/>
              </a:spcAft>
              <a:buNone/>
            </a:pPr>
            <a:r>
              <a:rPr lang="en" sz="1534" u="sng">
                <a:solidFill>
                  <a:srgbClr val="114454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classroom.amplify.com</a:t>
            </a:r>
            <a:endParaRPr sz="1534" u="sng">
              <a:solidFill>
                <a:srgbClr val="11445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16"/>
              </a:spcBef>
              <a:spcAft>
                <a:spcPts val="0"/>
              </a:spcAft>
              <a:buNone/>
            </a:pPr>
            <a:r>
              <a:rPr lang="en" sz="1534"/>
              <a:t>➡️</a:t>
            </a:r>
            <a:r>
              <a:rPr b="1" lang="en" sz="1534"/>
              <a:t>Accès élèves</a:t>
            </a:r>
            <a:endParaRPr b="1" sz="1534"/>
          </a:p>
          <a:p>
            <a:pPr indent="0" lvl="0" marL="0" rtl="0" algn="l">
              <a:lnSpc>
                <a:spcPct val="115000"/>
              </a:lnSpc>
              <a:spcBef>
                <a:spcPts val="1416"/>
              </a:spcBef>
              <a:spcAft>
                <a:spcPts val="0"/>
              </a:spcAft>
              <a:buNone/>
            </a:pPr>
            <a:r>
              <a:rPr lang="en" sz="1534" u="sng">
                <a:solidFill>
                  <a:srgbClr val="11445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student.amplify.com</a:t>
            </a:r>
            <a:endParaRPr sz="1534" u="sng">
              <a:solidFill>
                <a:srgbClr val="11445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16"/>
              </a:spcBef>
              <a:spcAft>
                <a:spcPts val="1416"/>
              </a:spcAft>
              <a:buNone/>
            </a:pPr>
            <a:r>
              <a:rPr lang="en" sz="1534"/>
              <a:t>🏷️Compte gratuit (outil Classroom et certaines activités)</a:t>
            </a:r>
            <a:endParaRPr sz="3775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9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Expérience élève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Toutes disciplines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5" name="Google Shape;565;p49" title="File:Media Viewer Icon - Link.svg - Wikimedia Common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997186">
            <a:off x="592366" y="4350162"/>
            <a:ext cx="311935" cy="42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3125" y="1153610"/>
            <a:ext cx="8106925" cy="314541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675" y="1542625"/>
            <a:ext cx="3830569" cy="210012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72" name="Google Shape;572;p50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Expérience élève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Toutes disciplines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3" name="Google Shape;573;p50" title="File:Media Viewer Icon - Link.svg - Wikimedia Common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997186">
            <a:off x="592366" y="4197912"/>
            <a:ext cx="311935" cy="42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50"/>
          <p:cNvPicPr preferRelativeResize="0"/>
          <p:nvPr/>
        </p:nvPicPr>
        <p:blipFill rotWithShape="1">
          <a:blip r:embed="rId6">
            <a:alphaModFix/>
          </a:blip>
          <a:srcRect b="18720" l="45674" r="2671" t="14134"/>
          <a:stretch/>
        </p:blipFill>
        <p:spPr>
          <a:xfrm>
            <a:off x="5004550" y="1542625"/>
            <a:ext cx="3488347" cy="210012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75" name="Google Shape;575;p50"/>
          <p:cNvSpPr/>
          <p:nvPr/>
        </p:nvSpPr>
        <p:spPr>
          <a:xfrm>
            <a:off x="2116163" y="1068200"/>
            <a:ext cx="548700" cy="5781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6" name="Google Shape;576;p50"/>
          <p:cNvSpPr/>
          <p:nvPr/>
        </p:nvSpPr>
        <p:spPr>
          <a:xfrm>
            <a:off x="6474375" y="1068200"/>
            <a:ext cx="548700" cy="5781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5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Traces d’apprentissage et triangulation</a:t>
            </a:r>
            <a:endParaRPr b="1"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2" name="Google Shape;582;p51"/>
          <p:cNvSpPr/>
          <p:nvPr/>
        </p:nvSpPr>
        <p:spPr>
          <a:xfrm>
            <a:off x="3072450" y="1820375"/>
            <a:ext cx="2999100" cy="2397000"/>
          </a:xfrm>
          <a:prstGeom prst="triangle">
            <a:avLst>
              <a:gd fmla="val 50000" name="adj"/>
            </a:avLst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0242F"/>
              </a:solidFill>
            </a:endParaRPr>
          </a:p>
        </p:txBody>
      </p:sp>
      <p:sp>
        <p:nvSpPr>
          <p:cNvPr id="583" name="Google Shape;583;p51"/>
          <p:cNvSpPr txBox="1"/>
          <p:nvPr/>
        </p:nvSpPr>
        <p:spPr>
          <a:xfrm>
            <a:off x="683225" y="1370675"/>
            <a:ext cx="3601800" cy="9975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0242F"/>
                </a:solidFill>
              </a:rPr>
              <a:t>Se servir des traces des élèves (anonymisés) pour lancer et animer des </a:t>
            </a:r>
            <a:r>
              <a:rPr b="1" lang="en" sz="1600">
                <a:solidFill>
                  <a:srgbClr val="20242F"/>
                </a:solidFill>
              </a:rPr>
              <a:t>causeries</a:t>
            </a:r>
            <a:r>
              <a:rPr lang="en" sz="1600">
                <a:solidFill>
                  <a:srgbClr val="20242F"/>
                </a:solidFill>
              </a:rPr>
              <a:t> de façon spontanée</a:t>
            </a:r>
            <a:endParaRPr sz="1600">
              <a:solidFill>
                <a:srgbClr val="20242F"/>
              </a:solidFill>
            </a:endParaRPr>
          </a:p>
        </p:txBody>
      </p:sp>
      <p:sp>
        <p:nvSpPr>
          <p:cNvPr id="584" name="Google Shape;584;p51"/>
          <p:cNvSpPr/>
          <p:nvPr/>
        </p:nvSpPr>
        <p:spPr>
          <a:xfrm>
            <a:off x="1390175" y="1129050"/>
            <a:ext cx="2187900" cy="2994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Conversation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5" name="Google Shape;585;p51"/>
          <p:cNvSpPr txBox="1"/>
          <p:nvPr/>
        </p:nvSpPr>
        <p:spPr>
          <a:xfrm>
            <a:off x="173150" y="3585775"/>
            <a:ext cx="2801100" cy="10215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0242F"/>
                </a:solidFill>
              </a:rPr>
              <a:t>Disponibilité et cumul des activités des élèves dans le </a:t>
            </a:r>
            <a:r>
              <a:rPr b="1" lang="en" sz="1600">
                <a:solidFill>
                  <a:srgbClr val="20242F"/>
                </a:solidFill>
              </a:rPr>
              <a:t>tableau de bord</a:t>
            </a:r>
            <a:endParaRPr b="1" sz="1600">
              <a:solidFill>
                <a:srgbClr val="20242F"/>
              </a:solidFill>
            </a:endParaRPr>
          </a:p>
        </p:txBody>
      </p:sp>
      <p:sp>
        <p:nvSpPr>
          <p:cNvPr id="586" name="Google Shape;586;p51"/>
          <p:cNvSpPr/>
          <p:nvPr/>
        </p:nvSpPr>
        <p:spPr>
          <a:xfrm>
            <a:off x="479750" y="3286363"/>
            <a:ext cx="2187900" cy="2994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Production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7" name="Google Shape;587;p51"/>
          <p:cNvSpPr txBox="1"/>
          <p:nvPr/>
        </p:nvSpPr>
        <p:spPr>
          <a:xfrm>
            <a:off x="5699000" y="2704200"/>
            <a:ext cx="3133200" cy="10215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0242F"/>
                </a:solidFill>
              </a:rPr>
              <a:t>Suivi</a:t>
            </a:r>
            <a:r>
              <a:rPr lang="en" sz="1600">
                <a:solidFill>
                  <a:srgbClr val="20242F"/>
                </a:solidFill>
              </a:rPr>
              <a:t> des différents parcours des élèves et conservation des </a:t>
            </a:r>
            <a:r>
              <a:rPr b="1" lang="en" sz="1600">
                <a:solidFill>
                  <a:srgbClr val="20242F"/>
                </a:solidFill>
              </a:rPr>
              <a:t>rétroactions</a:t>
            </a:r>
            <a:endParaRPr b="1" sz="1600">
              <a:solidFill>
                <a:srgbClr val="20242F"/>
              </a:solidFill>
            </a:endParaRPr>
          </a:p>
        </p:txBody>
      </p:sp>
      <p:sp>
        <p:nvSpPr>
          <p:cNvPr id="588" name="Google Shape;588;p51"/>
          <p:cNvSpPr/>
          <p:nvPr/>
        </p:nvSpPr>
        <p:spPr>
          <a:xfrm>
            <a:off x="6171657" y="2422050"/>
            <a:ext cx="2187900" cy="2994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Observation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Looking for information icon design (fourni par Getty Images)" id="589" name="Google Shape;58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9788" y="3499925"/>
            <a:ext cx="868200" cy="8682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descr="chat  conversation   bubble (fourni par Getty Images)" id="590" name="Google Shape;590;p51"/>
          <p:cNvPicPr preferRelativeResize="0"/>
          <p:nvPr/>
        </p:nvPicPr>
        <p:blipFill rotWithShape="1">
          <a:blip r:embed="rId4">
            <a:alphaModFix/>
          </a:blip>
          <a:srcRect b="9445" l="7097" r="8813" t="8634"/>
          <a:stretch/>
        </p:blipFill>
        <p:spPr>
          <a:xfrm>
            <a:off x="4115100" y="1689525"/>
            <a:ext cx="891000" cy="8682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descr="brush  color  paint (fourni par Getty Images)" id="591" name="Google Shape;591;p51"/>
          <p:cNvPicPr preferRelativeResize="0"/>
          <p:nvPr/>
        </p:nvPicPr>
        <p:blipFill rotWithShape="1">
          <a:blip r:embed="rId5">
            <a:alphaModFix/>
          </a:blip>
          <a:srcRect b="8520" l="7206" r="8711" t="9560"/>
          <a:stretch/>
        </p:blipFill>
        <p:spPr>
          <a:xfrm>
            <a:off x="2912450" y="3542975"/>
            <a:ext cx="891000" cy="8682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F37321"/>
      </a:accent3>
      <a:accent4>
        <a:srgbClr val="F37321"/>
      </a:accent4>
      <a:accent5>
        <a:srgbClr val="F37321"/>
      </a:accent5>
      <a:accent6>
        <a:srgbClr val="7890CD"/>
      </a:accent6>
      <a:hlink>
        <a:srgbClr val="F37321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oft Colors UI Design for Agencies by Slidesgo">
  <a:themeElements>
    <a:clrScheme name="Simple Light">
      <a:dk1>
        <a:srgbClr val="000000"/>
      </a:dk1>
      <a:lt1>
        <a:srgbClr val="FCF6E8"/>
      </a:lt1>
      <a:dk2>
        <a:srgbClr val="DBCFC3"/>
      </a:dk2>
      <a:lt2>
        <a:srgbClr val="EFC4B9"/>
      </a:lt2>
      <a:accent1>
        <a:srgbClr val="FDBC96"/>
      </a:accent1>
      <a:accent2>
        <a:srgbClr val="DAC2CF"/>
      </a:accent2>
      <a:accent3>
        <a:srgbClr val="D3E3D6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