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309" r:id="rId5"/>
    <p:sldId id="295" r:id="rId6"/>
    <p:sldId id="296" r:id="rId7"/>
    <p:sldId id="297" r:id="rId8"/>
    <p:sldId id="298" r:id="rId9"/>
    <p:sldId id="299" r:id="rId10"/>
    <p:sldId id="300" r:id="rId11"/>
    <p:sldId id="303" r:id="rId12"/>
    <p:sldId id="307" r:id="rId13"/>
    <p:sldId id="302" r:id="rId14"/>
    <p:sldId id="301" r:id="rId15"/>
    <p:sldId id="310" r:id="rId16"/>
  </p:sldIdLst>
  <p:sldSz cx="9144000" cy="6858000" type="letter"/>
  <p:notesSz cx="7315200" cy="9601200"/>
  <p:defaultTextStyle>
    <a:defPPr>
      <a:defRPr lang="en-US"/>
    </a:defPPr>
    <a:lvl1pPr marL="0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net" id="{FB899565-52C4-40E1-8F4E-5CC3BEE7E21A}">
          <p14:sldIdLst>
            <p14:sldId id="309"/>
            <p14:sldId id="295"/>
            <p14:sldId id="296"/>
            <p14:sldId id="297"/>
            <p14:sldId id="298"/>
            <p14:sldId id="299"/>
            <p14:sldId id="300"/>
            <p14:sldId id="303"/>
            <p14:sldId id="307"/>
            <p14:sldId id="302"/>
            <p14:sldId id="301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3A514C-86FE-CC44-4717-8A32A87D455D}" name="Pier-Luc Jolicoeur" initials="PJ" userId="S::pier-luc.jolicoeur@edgenda.com::75923466-1353-4033-b862-c5188c176cb6" providerId="AD"/>
  <p188:author id="{2C9380A3-D28B-3B93-99F5-7956F4981169}" name="Nadine Martel-Octeau" initials="NM" userId="S::n-martel-octeau_csspi.gouv.qc.ca#ext#@eduqc.onmicrosoft.com::d21a8117-cd66-4b64-83d7-f126673ba2fc" providerId="AD"/>
  <p188:author id="{3827D9B1-D597-14E3-52A0-D3DDB65C08E0}" name="Marie-Claude Rancourt" initials="MR" userId="S::marie-claude.rancourt_recit.qc.ca#ext#@eduqc.onmicrosoft.com::645912ab-23da-4396-ab46-8befe687f1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B"/>
    <a:srgbClr val="FFE07D"/>
    <a:srgbClr val="FFD85B"/>
    <a:srgbClr val="8EDDFF"/>
    <a:srgbClr val="FFC000"/>
    <a:srgbClr val="4C5363"/>
    <a:srgbClr val="F0F0F0"/>
    <a:srgbClr val="5F297F"/>
    <a:srgbClr val="E1CBEE"/>
    <a:srgbClr val="B20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9A5E5-B821-41F6-8B90-5A4E9175068D}" v="1" dt="2024-09-24T20:16:19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333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Demers" userId="c9e19c4b-2636-4eb2-8ae6-4808e70ec222" providerId="ADAL" clId="{C799A5E5-B821-41F6-8B90-5A4E9175068D}"/>
    <pc:docChg chg="undo custSel modSld sldOrd">
      <pc:chgData name="Isabelle Demers" userId="c9e19c4b-2636-4eb2-8ae6-4808e70ec222" providerId="ADAL" clId="{C799A5E5-B821-41F6-8B90-5A4E9175068D}" dt="2024-09-24T20:16:33.800" v="193" actId="1076"/>
      <pc:docMkLst>
        <pc:docMk/>
      </pc:docMkLst>
      <pc:sldChg chg="modSp mod modCm">
        <pc:chgData name="Isabelle Demers" userId="c9e19c4b-2636-4eb2-8ae6-4808e70ec222" providerId="ADAL" clId="{C799A5E5-B821-41F6-8B90-5A4E9175068D}" dt="2024-09-24T20:13:41.303" v="77" actId="1076"/>
        <pc:sldMkLst>
          <pc:docMk/>
          <pc:sldMk cId="2513663351" sldId="298"/>
        </pc:sldMkLst>
        <pc:spChg chg="mod">
          <ac:chgData name="Isabelle Demers" userId="c9e19c4b-2636-4eb2-8ae6-4808e70ec222" providerId="ADAL" clId="{C799A5E5-B821-41F6-8B90-5A4E9175068D}" dt="2024-09-24T20:13:31.803" v="76" actId="20577"/>
          <ac:spMkLst>
            <pc:docMk/>
            <pc:sldMk cId="2513663351" sldId="298"/>
            <ac:spMk id="6" creationId="{28539789-CDDE-9A23-A477-54CB8CD43E0C}"/>
          </ac:spMkLst>
        </pc:spChg>
        <pc:spChg chg="mod">
          <ac:chgData name="Isabelle Demers" userId="c9e19c4b-2636-4eb2-8ae6-4808e70ec222" providerId="ADAL" clId="{C799A5E5-B821-41F6-8B90-5A4E9175068D}" dt="2024-09-24T20:13:41.303" v="77" actId="1076"/>
          <ac:spMkLst>
            <pc:docMk/>
            <pc:sldMk cId="2513663351" sldId="298"/>
            <ac:spMk id="21" creationId="{A6CC2CBE-E3CB-FDB2-25E0-628C598BAE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sabelle Demers" userId="c9e19c4b-2636-4eb2-8ae6-4808e70ec222" providerId="ADAL" clId="{C799A5E5-B821-41F6-8B90-5A4E9175068D}" dt="2024-09-24T20:13:31.803" v="76" actId="20577"/>
              <pc2:cmMkLst xmlns:pc2="http://schemas.microsoft.com/office/powerpoint/2019/9/main/command">
                <pc:docMk/>
                <pc:sldMk cId="2513663351" sldId="298"/>
                <pc2:cmMk id="{D426BEF1-C4DC-4878-8E9E-A78322C9D8E4}"/>
              </pc2:cmMkLst>
            </pc226:cmChg>
          </p:ext>
        </pc:extLst>
      </pc:sldChg>
      <pc:sldChg chg="modSp mod modCm">
        <pc:chgData name="Isabelle Demers" userId="c9e19c4b-2636-4eb2-8ae6-4808e70ec222" providerId="ADAL" clId="{C799A5E5-B821-41F6-8B90-5A4E9175068D}" dt="2024-09-24T20:14:33.398" v="159" actId="1076"/>
        <pc:sldMkLst>
          <pc:docMk/>
          <pc:sldMk cId="3527262272" sldId="300"/>
        </pc:sldMkLst>
        <pc:spChg chg="mod">
          <ac:chgData name="Isabelle Demers" userId="c9e19c4b-2636-4eb2-8ae6-4808e70ec222" providerId="ADAL" clId="{C799A5E5-B821-41F6-8B90-5A4E9175068D}" dt="2024-09-24T20:14:33.398" v="159" actId="1076"/>
          <ac:spMkLst>
            <pc:docMk/>
            <pc:sldMk cId="3527262272" sldId="300"/>
            <ac:spMk id="2" creationId="{EA5DA1C3-8988-3D7E-834A-F1CC7086C71F}"/>
          </ac:spMkLst>
        </pc:spChg>
        <pc:spChg chg="mod">
          <ac:chgData name="Isabelle Demers" userId="c9e19c4b-2636-4eb2-8ae6-4808e70ec222" providerId="ADAL" clId="{C799A5E5-B821-41F6-8B90-5A4E9175068D}" dt="2024-09-24T20:14:19.128" v="157" actId="20577"/>
          <ac:spMkLst>
            <pc:docMk/>
            <pc:sldMk cId="3527262272" sldId="300"/>
            <ac:spMk id="6" creationId="{28539789-CDDE-9A23-A477-54CB8CD43E0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sabelle Demers" userId="c9e19c4b-2636-4eb2-8ae6-4808e70ec222" providerId="ADAL" clId="{C799A5E5-B821-41F6-8B90-5A4E9175068D}" dt="2024-09-24T20:14:19.128" v="157" actId="20577"/>
              <pc2:cmMkLst xmlns:pc2="http://schemas.microsoft.com/office/powerpoint/2019/9/main/command">
                <pc:docMk/>
                <pc:sldMk cId="3527262272" sldId="300"/>
                <pc2:cmMk id="{308D82C5-AA3C-4DDD-972B-57AF6733D917}"/>
              </pc2:cmMkLst>
            </pc226:cmChg>
          </p:ext>
        </pc:extLst>
      </pc:sldChg>
      <pc:sldChg chg="modSp mod">
        <pc:chgData name="Isabelle Demers" userId="c9e19c4b-2636-4eb2-8ae6-4808e70ec222" providerId="ADAL" clId="{C799A5E5-B821-41F6-8B90-5A4E9175068D}" dt="2024-09-24T20:16:33.800" v="193" actId="1076"/>
        <pc:sldMkLst>
          <pc:docMk/>
          <pc:sldMk cId="1916332508" sldId="303"/>
        </pc:sldMkLst>
        <pc:spChg chg="mod">
          <ac:chgData name="Isabelle Demers" userId="c9e19c4b-2636-4eb2-8ae6-4808e70ec222" providerId="ADAL" clId="{C799A5E5-B821-41F6-8B90-5A4E9175068D}" dt="2024-09-24T20:16:33.800" v="193" actId="1076"/>
          <ac:spMkLst>
            <pc:docMk/>
            <pc:sldMk cId="1916332508" sldId="303"/>
            <ac:spMk id="7" creationId="{4025879C-A8EE-5A72-420C-79230638C61C}"/>
          </ac:spMkLst>
        </pc:spChg>
        <pc:spChg chg="mod">
          <ac:chgData name="Isabelle Demers" userId="c9e19c4b-2636-4eb2-8ae6-4808e70ec222" providerId="ADAL" clId="{C799A5E5-B821-41F6-8B90-5A4E9175068D}" dt="2024-09-24T20:15:39.751" v="192" actId="20577"/>
          <ac:spMkLst>
            <pc:docMk/>
            <pc:sldMk cId="1916332508" sldId="303"/>
            <ac:spMk id="8" creationId="{B8371634-9228-0919-8057-1B9B15966E84}"/>
          </ac:spMkLst>
        </pc:spChg>
      </pc:sldChg>
      <pc:sldChg chg="ord">
        <pc:chgData name="Isabelle Demers" userId="c9e19c4b-2636-4eb2-8ae6-4808e70ec222" providerId="ADAL" clId="{C799A5E5-B821-41F6-8B90-5A4E9175068D}" dt="2024-09-24T20:12:58.580" v="0" actId="20578"/>
        <pc:sldMkLst>
          <pc:docMk/>
          <pc:sldMk cId="1692592459" sldId="309"/>
        </pc:sldMkLst>
      </pc:sldChg>
    </pc:docChg>
  </pc:docChgLst>
  <pc:docChgLst>
    <pc:chgData name="Pier-Luc Jolicoeur" userId="75923466-1353-4033-b862-c5188c176cb6" providerId="ADAL" clId="{67360273-7272-4D6F-985F-BA5CF0C8A35A}"/>
    <pc:docChg chg="undo custSel addSld delSld modSld modSection">
      <pc:chgData name="Pier-Luc Jolicoeur" userId="75923466-1353-4033-b862-c5188c176cb6" providerId="ADAL" clId="{67360273-7272-4D6F-985F-BA5CF0C8A35A}" dt="2023-10-25T19:47:34.371" v="96" actId="47"/>
      <pc:docMkLst>
        <pc:docMk/>
      </pc:docMkLst>
      <pc:sldChg chg="addSp delSp modSp del mod">
        <pc:chgData name="Pier-Luc Jolicoeur" userId="75923466-1353-4033-b862-c5188c176cb6" providerId="ADAL" clId="{67360273-7272-4D6F-985F-BA5CF0C8A35A}" dt="2023-10-25T19:47:34.371" v="96" actId="47"/>
        <pc:sldMkLst>
          <pc:docMk/>
          <pc:sldMk cId="1172752270" sldId="306"/>
        </pc:sldMkLst>
        <pc:spChg chg="add mod">
          <ac:chgData name="Pier-Luc Jolicoeur" userId="75923466-1353-4033-b862-c5188c176cb6" providerId="ADAL" clId="{67360273-7272-4D6F-985F-BA5CF0C8A35A}" dt="2023-10-25T19:24:56.906" v="60" actId="14100"/>
          <ac:spMkLst>
            <pc:docMk/>
            <pc:sldMk cId="1172752270" sldId="306"/>
            <ac:spMk id="27" creationId="{7E17280F-A1F9-62C8-E2D8-BB865772661F}"/>
          </ac:spMkLst>
        </pc:spChg>
        <pc:spChg chg="add mod">
          <ac:chgData name="Pier-Luc Jolicoeur" userId="75923466-1353-4033-b862-c5188c176cb6" providerId="ADAL" clId="{67360273-7272-4D6F-985F-BA5CF0C8A35A}" dt="2023-10-25T19:25:39.341" v="65"/>
          <ac:spMkLst>
            <pc:docMk/>
            <pc:sldMk cId="1172752270" sldId="306"/>
            <ac:spMk id="29" creationId="{5C5CAD29-B258-9787-D70A-C4DE8F20B6EF}"/>
          </ac:spMkLst>
        </pc:spChg>
        <pc:spChg chg="add mod">
          <ac:chgData name="Pier-Luc Jolicoeur" userId="75923466-1353-4033-b862-c5188c176cb6" providerId="ADAL" clId="{67360273-7272-4D6F-985F-BA5CF0C8A35A}" dt="2023-10-25T19:25:43.910" v="68" actId="1076"/>
          <ac:spMkLst>
            <pc:docMk/>
            <pc:sldMk cId="1172752270" sldId="306"/>
            <ac:spMk id="31" creationId="{5EE5B86F-132D-86DE-14B3-834111549F5F}"/>
          </ac:spMkLst>
        </pc:spChg>
        <pc:picChg chg="del mod">
          <ac:chgData name="Pier-Luc Jolicoeur" userId="75923466-1353-4033-b862-c5188c176cb6" providerId="ADAL" clId="{67360273-7272-4D6F-985F-BA5CF0C8A35A}" dt="2023-10-25T19:09:25.005" v="49" actId="478"/>
          <ac:picMkLst>
            <pc:docMk/>
            <pc:sldMk cId="1172752270" sldId="306"/>
            <ac:picMk id="2" creationId="{8387896A-AAFA-A4AF-D999-8C32DC2BADF5}"/>
          </ac:picMkLst>
        </pc:picChg>
        <pc:picChg chg="add del mod">
          <ac:chgData name="Pier-Luc Jolicoeur" userId="75923466-1353-4033-b862-c5188c176cb6" providerId="ADAL" clId="{67360273-7272-4D6F-985F-BA5CF0C8A35A}" dt="2023-10-25T18:47:27.621" v="2" actId="478"/>
          <ac:picMkLst>
            <pc:docMk/>
            <pc:sldMk cId="1172752270" sldId="306"/>
            <ac:picMk id="4" creationId="{E301D263-A8BD-799A-B4AA-A0658925BB66}"/>
          </ac:picMkLst>
        </pc:picChg>
        <pc:picChg chg="add del mod">
          <ac:chgData name="Pier-Luc Jolicoeur" userId="75923466-1353-4033-b862-c5188c176cb6" providerId="ADAL" clId="{67360273-7272-4D6F-985F-BA5CF0C8A35A}" dt="2023-10-25T18:49:53.637" v="5" actId="478"/>
          <ac:picMkLst>
            <pc:docMk/>
            <pc:sldMk cId="1172752270" sldId="306"/>
            <ac:picMk id="6" creationId="{762A3423-DA9C-3953-6A89-F3F03F594D42}"/>
          </ac:picMkLst>
        </pc:picChg>
        <pc:picChg chg="add del mod">
          <ac:chgData name="Pier-Luc Jolicoeur" userId="75923466-1353-4033-b862-c5188c176cb6" providerId="ADAL" clId="{67360273-7272-4D6F-985F-BA5CF0C8A35A}" dt="2023-10-25T18:51:34.592" v="11" actId="478"/>
          <ac:picMkLst>
            <pc:docMk/>
            <pc:sldMk cId="1172752270" sldId="306"/>
            <ac:picMk id="9" creationId="{763A004B-073B-CFC6-811E-253369E437A6}"/>
          </ac:picMkLst>
        </pc:picChg>
        <pc:picChg chg="add del mod">
          <ac:chgData name="Pier-Luc Jolicoeur" userId="75923466-1353-4033-b862-c5188c176cb6" providerId="ADAL" clId="{67360273-7272-4D6F-985F-BA5CF0C8A35A}" dt="2023-10-25T18:52:56.139" v="23" actId="478"/>
          <ac:picMkLst>
            <pc:docMk/>
            <pc:sldMk cId="1172752270" sldId="306"/>
            <ac:picMk id="11" creationId="{A031E809-1229-6F66-3EA1-FE4BCD023463}"/>
          </ac:picMkLst>
        </pc:picChg>
        <pc:picChg chg="add del mod">
          <ac:chgData name="Pier-Luc Jolicoeur" userId="75923466-1353-4033-b862-c5188c176cb6" providerId="ADAL" clId="{67360273-7272-4D6F-985F-BA5CF0C8A35A}" dt="2023-10-25T18:52:57.606" v="24" actId="478"/>
          <ac:picMkLst>
            <pc:docMk/>
            <pc:sldMk cId="1172752270" sldId="306"/>
            <ac:picMk id="13" creationId="{3963205D-C05F-CD60-330C-0513CAE18E07}"/>
          </ac:picMkLst>
        </pc:picChg>
        <pc:picChg chg="add del mod">
          <ac:chgData name="Pier-Luc Jolicoeur" userId="75923466-1353-4033-b862-c5188c176cb6" providerId="ADAL" clId="{67360273-7272-4D6F-985F-BA5CF0C8A35A}" dt="2023-10-25T18:53:17.934" v="28" actId="478"/>
          <ac:picMkLst>
            <pc:docMk/>
            <pc:sldMk cId="1172752270" sldId="306"/>
            <ac:picMk id="15" creationId="{DAD5FCF1-A67D-3F93-029F-D6EDD9236B9B}"/>
          </ac:picMkLst>
        </pc:picChg>
        <pc:picChg chg="add del mod">
          <ac:chgData name="Pier-Luc Jolicoeur" userId="75923466-1353-4033-b862-c5188c176cb6" providerId="ADAL" clId="{67360273-7272-4D6F-985F-BA5CF0C8A35A}" dt="2023-10-25T18:53:31.269" v="33" actId="478"/>
          <ac:picMkLst>
            <pc:docMk/>
            <pc:sldMk cId="1172752270" sldId="306"/>
            <ac:picMk id="17" creationId="{D5530E76-8F2D-4F41-CE11-C2227D6758B3}"/>
          </ac:picMkLst>
        </pc:picChg>
        <pc:picChg chg="add del mod">
          <ac:chgData name="Pier-Luc Jolicoeur" userId="75923466-1353-4033-b862-c5188c176cb6" providerId="ADAL" clId="{67360273-7272-4D6F-985F-BA5CF0C8A35A}" dt="2023-10-25T18:55:17.839" v="42" actId="478"/>
          <ac:picMkLst>
            <pc:docMk/>
            <pc:sldMk cId="1172752270" sldId="306"/>
            <ac:picMk id="19" creationId="{6C018D40-1757-F73D-6FF6-63C6F30A5742}"/>
          </ac:picMkLst>
        </pc:picChg>
        <pc:picChg chg="add del mod">
          <ac:chgData name="Pier-Luc Jolicoeur" userId="75923466-1353-4033-b862-c5188c176cb6" providerId="ADAL" clId="{67360273-7272-4D6F-985F-BA5CF0C8A35A}" dt="2023-10-25T18:55:15.825" v="41" actId="478"/>
          <ac:picMkLst>
            <pc:docMk/>
            <pc:sldMk cId="1172752270" sldId="306"/>
            <ac:picMk id="21" creationId="{770C5A3D-4302-2CE9-E93B-633D2F831811}"/>
          </ac:picMkLst>
        </pc:picChg>
        <pc:picChg chg="add del mod">
          <ac:chgData name="Pier-Luc Jolicoeur" userId="75923466-1353-4033-b862-c5188c176cb6" providerId="ADAL" clId="{67360273-7272-4D6F-985F-BA5CF0C8A35A}" dt="2023-10-25T18:56:22.251" v="46" actId="478"/>
          <ac:picMkLst>
            <pc:docMk/>
            <pc:sldMk cId="1172752270" sldId="306"/>
            <ac:picMk id="23" creationId="{6603BB25-8154-957C-9235-841752C4AD01}"/>
          </ac:picMkLst>
        </pc:picChg>
        <pc:picChg chg="add mod">
          <ac:chgData name="Pier-Luc Jolicoeur" userId="75923466-1353-4033-b862-c5188c176cb6" providerId="ADAL" clId="{67360273-7272-4D6F-985F-BA5CF0C8A35A}" dt="2023-10-25T19:45:09.720" v="69" actId="1076"/>
          <ac:picMkLst>
            <pc:docMk/>
            <pc:sldMk cId="1172752270" sldId="306"/>
            <ac:picMk id="25" creationId="{B5073451-0307-043A-BC50-756DD71E50E7}"/>
          </ac:picMkLst>
        </pc:picChg>
      </pc:sldChg>
      <pc:sldChg chg="addSp modSp new mod">
        <pc:chgData name="Pier-Luc Jolicoeur" userId="75923466-1353-4033-b862-c5188c176cb6" providerId="ADAL" clId="{67360273-7272-4D6F-985F-BA5CF0C8A35A}" dt="2023-10-25T19:47:13.643" v="95" actId="2711"/>
        <pc:sldMkLst>
          <pc:docMk/>
          <pc:sldMk cId="1169360030" sldId="307"/>
        </pc:sldMkLst>
        <pc:spChg chg="add mod">
          <ac:chgData name="Pier-Luc Jolicoeur" userId="75923466-1353-4033-b862-c5188c176cb6" providerId="ADAL" clId="{67360273-7272-4D6F-985F-BA5CF0C8A35A}" dt="2023-10-25T19:47:13.643" v="95" actId="2711"/>
          <ac:spMkLst>
            <pc:docMk/>
            <pc:sldMk cId="1169360030" sldId="307"/>
            <ac:spMk id="4" creationId="{4D8D006E-81A2-5FE4-13D7-9E4B5E87CEF3}"/>
          </ac:spMkLst>
        </pc:spChg>
        <pc:picChg chg="add mod">
          <ac:chgData name="Pier-Luc Jolicoeur" userId="75923466-1353-4033-b862-c5188c176cb6" providerId="ADAL" clId="{67360273-7272-4D6F-985F-BA5CF0C8A35A}" dt="2023-10-25T19:45:28.194" v="90" actId="1035"/>
          <ac:picMkLst>
            <pc:docMk/>
            <pc:sldMk cId="1169360030" sldId="307"/>
            <ac:picMk id="2" creationId="{4906A4A4-DA9B-C624-238C-01F6424BDB0D}"/>
          </ac:picMkLst>
        </pc:picChg>
      </pc:sldChg>
    </pc:docChg>
  </pc:docChgLst>
  <pc:docChgLst>
    <pc:chgData name="Pier-Luc Jolicoeur" userId="75923466-1353-4033-b862-c5188c176cb6" providerId="ADAL" clId="{DF51237A-0E82-4DCF-B818-9B6CB317ADD3}"/>
    <pc:docChg chg="undo redo custSel addSld delSld modSld sldOrd modSection">
      <pc:chgData name="Pier-Luc Jolicoeur" userId="75923466-1353-4033-b862-c5188c176cb6" providerId="ADAL" clId="{DF51237A-0E82-4DCF-B818-9B6CB317ADD3}" dt="2023-10-13T14:09:43.914" v="1127" actId="478"/>
      <pc:docMkLst>
        <pc:docMk/>
      </pc:docMkLst>
      <pc:sldChg chg="addSp delSp modSp mod">
        <pc:chgData name="Pier-Luc Jolicoeur" userId="75923466-1353-4033-b862-c5188c176cb6" providerId="ADAL" clId="{DF51237A-0E82-4DCF-B818-9B6CB317ADD3}" dt="2023-10-11T13:05:07.589" v="1059" actId="21"/>
        <pc:sldMkLst>
          <pc:docMk/>
          <pc:sldMk cId="2792989274" sldId="293"/>
        </pc:sldMkLst>
        <pc:picChg chg="add del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6" creationId="{7B05E315-3361-6D82-80E7-4F196F4A8618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8" creationId="{3D5C8ECB-B5ED-BB99-7111-4B5328D407C0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9" creationId="{3CA4ADE9-4F6B-79E1-EA25-D7A884CCF579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10" creationId="{389D4956-8531-554C-B8D8-6401D78BB143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13" creationId="{33094ADF-649D-53B2-AA36-75B9E2602A12}"/>
          </ac:picMkLst>
        </pc:picChg>
        <pc:picChg chg="add del mod">
          <ac:chgData name="Pier-Luc Jolicoeur" userId="75923466-1353-4033-b862-c5188c176cb6" providerId="ADAL" clId="{DF51237A-0E82-4DCF-B818-9B6CB317ADD3}" dt="2023-10-11T12:56:06.531" v="1025" actId="478"/>
          <ac:picMkLst>
            <pc:docMk/>
            <pc:sldMk cId="2792989274" sldId="293"/>
            <ac:picMk id="14" creationId="{A00BEC99-1959-5FDB-6FEE-43F1BC75B10B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16" creationId="{480ADE19-7CB1-45AE-20AA-5CC836134918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17" creationId="{B4BFAEB8-4269-3F15-F536-1DF7464CDDEF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19" creationId="{BDCD60B9-9002-8363-858C-B548564C553B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20" creationId="{D4D6A183-3FEA-3A73-38B7-6A71C5A7F1AC}"/>
          </ac:picMkLst>
        </pc:picChg>
        <pc:picChg chg="add del mod">
          <ac:chgData name="Pier-Luc Jolicoeur" userId="75923466-1353-4033-b862-c5188c176cb6" providerId="ADAL" clId="{DF51237A-0E82-4DCF-B818-9B6CB317ADD3}" dt="2023-10-11T13:03:52.213" v="1042" actId="478"/>
          <ac:picMkLst>
            <pc:docMk/>
            <pc:sldMk cId="2792989274" sldId="293"/>
            <ac:picMk id="22" creationId="{6BC7F70A-39A4-46FC-69AF-8EFFE1F612A2}"/>
          </ac:picMkLst>
        </pc:picChg>
        <pc:picChg chg="add del mod">
          <ac:chgData name="Pier-Luc Jolicoeur" userId="75923466-1353-4033-b862-c5188c176cb6" providerId="ADAL" clId="{DF51237A-0E82-4DCF-B818-9B6CB317ADD3}" dt="2023-10-11T13:03:51.266" v="1041" actId="478"/>
          <ac:picMkLst>
            <pc:docMk/>
            <pc:sldMk cId="2792989274" sldId="293"/>
            <ac:picMk id="23" creationId="{1D670CE1-D140-0502-A610-F4BF9053317C}"/>
          </ac:picMkLst>
        </pc:picChg>
        <pc:picChg chg="add del mod">
          <ac:chgData name="Pier-Luc Jolicoeur" userId="75923466-1353-4033-b862-c5188c176cb6" providerId="ADAL" clId="{DF51237A-0E82-4DCF-B818-9B6CB317ADD3}" dt="2023-10-11T13:04:33.996" v="1056" actId="21"/>
          <ac:picMkLst>
            <pc:docMk/>
            <pc:sldMk cId="2792989274" sldId="293"/>
            <ac:picMk id="24" creationId="{2128090F-8BBE-37AF-E02B-6CB019FE2FEA}"/>
          </ac:picMkLst>
        </pc:picChg>
        <pc:picChg chg="add del mod">
          <ac:chgData name="Pier-Luc Jolicoeur" userId="75923466-1353-4033-b862-c5188c176cb6" providerId="ADAL" clId="{DF51237A-0E82-4DCF-B818-9B6CB317ADD3}" dt="2023-10-11T13:05:07.589" v="1059" actId="21"/>
          <ac:picMkLst>
            <pc:docMk/>
            <pc:sldMk cId="2792989274" sldId="293"/>
            <ac:picMk id="26" creationId="{898E466F-514E-4C89-41EE-A5091CAB7EE0}"/>
          </ac:picMkLst>
        </pc:picChg>
      </pc:sldChg>
      <pc:sldChg chg="modSp mod">
        <pc:chgData name="Pier-Luc Jolicoeur" userId="75923466-1353-4033-b862-c5188c176cb6" providerId="ADAL" clId="{DF51237A-0E82-4DCF-B818-9B6CB317ADD3}" dt="2023-10-10T16:17:50.847" v="587" actId="1076"/>
        <pc:sldMkLst>
          <pc:docMk/>
          <pc:sldMk cId="2513663351" sldId="298"/>
        </pc:sldMkLst>
        <pc:spChg chg="mod">
          <ac:chgData name="Pier-Luc Jolicoeur" userId="75923466-1353-4033-b862-c5188c176cb6" providerId="ADAL" clId="{DF51237A-0E82-4DCF-B818-9B6CB317ADD3}" dt="2023-10-10T16:17:50.847" v="587" actId="1076"/>
          <ac:spMkLst>
            <pc:docMk/>
            <pc:sldMk cId="2513663351" sldId="298"/>
            <ac:spMk id="12" creationId="{62AB9830-14AB-0925-679C-051C3398117F}"/>
          </ac:spMkLst>
        </pc:spChg>
      </pc:sldChg>
      <pc:sldChg chg="addSp delSp modSp mod ord">
        <pc:chgData name="Pier-Luc Jolicoeur" userId="75923466-1353-4033-b862-c5188c176cb6" providerId="ADAL" clId="{DF51237A-0E82-4DCF-B818-9B6CB317ADD3}" dt="2023-10-13T14:08:30.632" v="1116" actId="404"/>
        <pc:sldMkLst>
          <pc:docMk/>
          <pc:sldMk cId="4223057922" sldId="299"/>
        </pc:sldMkLst>
        <pc:spChg chg="add del mod">
          <ac:chgData name="Pier-Luc Jolicoeur" userId="75923466-1353-4033-b862-c5188c176cb6" providerId="ADAL" clId="{DF51237A-0E82-4DCF-B818-9B6CB317ADD3}" dt="2023-10-11T12:56:19.098" v="1026" actId="478"/>
          <ac:spMkLst>
            <pc:docMk/>
            <pc:sldMk cId="4223057922" sldId="299"/>
            <ac:spMk id="2" creationId="{06EF5AEF-F205-46A9-1EEB-BAF8FAF7F5C0}"/>
          </ac:spMkLst>
        </pc:spChg>
        <pc:spChg chg="add mod">
          <ac:chgData name="Pier-Luc Jolicoeur" userId="75923466-1353-4033-b862-c5188c176cb6" providerId="ADAL" clId="{DF51237A-0E82-4DCF-B818-9B6CB317ADD3}" dt="2023-10-13T14:04:33.012" v="1081" actId="403"/>
          <ac:spMkLst>
            <pc:docMk/>
            <pc:sldMk cId="4223057922" sldId="299"/>
            <ac:spMk id="2" creationId="{3070868C-136D-1B22-2123-C86B468EF848}"/>
          </ac:spMkLst>
        </pc:spChg>
        <pc:spChg chg="add mod">
          <ac:chgData name="Pier-Luc Jolicoeur" userId="75923466-1353-4033-b862-c5188c176cb6" providerId="ADAL" clId="{DF51237A-0E82-4DCF-B818-9B6CB317ADD3}" dt="2023-10-13T14:08:30.632" v="1116" actId="404"/>
          <ac:spMkLst>
            <pc:docMk/>
            <pc:sldMk cId="4223057922" sldId="299"/>
            <ac:spMk id="4" creationId="{4261A48C-ED6A-3F36-9E0F-5C1799B9EEF9}"/>
          </ac:spMkLst>
        </pc:spChg>
        <pc:spChg chg="add mod">
          <ac:chgData name="Pier-Luc Jolicoeur" userId="75923466-1353-4033-b862-c5188c176cb6" providerId="ADAL" clId="{DF51237A-0E82-4DCF-B818-9B6CB317ADD3}" dt="2023-10-13T14:04:05.460" v="1062"/>
          <ac:spMkLst>
            <pc:docMk/>
            <pc:sldMk cId="4223057922" sldId="299"/>
            <ac:spMk id="5" creationId="{AC5749E0-B1C4-6C67-3904-B03CFA918F3C}"/>
          </ac:spMkLst>
        </pc:spChg>
        <pc:spChg chg="mod">
          <ac:chgData name="Pier-Luc Jolicoeur" userId="75923466-1353-4033-b862-c5188c176cb6" providerId="ADAL" clId="{DF51237A-0E82-4DCF-B818-9B6CB317ADD3}" dt="2023-10-13T14:04:58.968" v="1086" actId="2711"/>
          <ac:spMkLst>
            <pc:docMk/>
            <pc:sldMk cId="4223057922" sldId="299"/>
            <ac:spMk id="15" creationId="{65CAB30E-F6BD-5F3B-E84A-C9A465B8111B}"/>
          </ac:spMkLst>
        </pc:spChg>
        <pc:picChg chg="add del mod">
          <ac:chgData name="Pier-Luc Jolicoeur" userId="75923466-1353-4033-b862-c5188c176cb6" providerId="ADAL" clId="{DF51237A-0E82-4DCF-B818-9B6CB317ADD3}" dt="2023-10-13T14:06:00.173" v="1096"/>
          <ac:picMkLst>
            <pc:docMk/>
            <pc:sldMk cId="4223057922" sldId="299"/>
            <ac:picMk id="6" creationId="{B328D811-4D9C-4956-958D-04390AA9B913}"/>
          </ac:picMkLst>
        </pc:picChg>
        <pc:picChg chg="add del mod">
          <ac:chgData name="Pier-Luc Jolicoeur" userId="75923466-1353-4033-b862-c5188c176cb6" providerId="ADAL" clId="{DF51237A-0E82-4DCF-B818-9B6CB317ADD3}" dt="2023-10-13T14:06:14.577" v="1102" actId="478"/>
          <ac:picMkLst>
            <pc:docMk/>
            <pc:sldMk cId="4223057922" sldId="299"/>
            <ac:picMk id="7" creationId="{15EC0E7F-392B-7C4F-FF4B-3535DC6FA9BA}"/>
          </ac:picMkLst>
        </pc:picChg>
        <pc:picChg chg="add del mod">
          <ac:chgData name="Pier-Luc Jolicoeur" userId="75923466-1353-4033-b862-c5188c176cb6" providerId="ADAL" clId="{DF51237A-0E82-4DCF-B818-9B6CB317ADD3}" dt="2023-10-13T14:06:28.719" v="1106" actId="478"/>
          <ac:picMkLst>
            <pc:docMk/>
            <pc:sldMk cId="4223057922" sldId="299"/>
            <ac:picMk id="8" creationId="{B7B1D8A3-FCDE-4C7E-BBBB-407BF5B7665C}"/>
          </ac:picMkLst>
        </pc:picChg>
        <pc:picChg chg="add del">
          <ac:chgData name="Pier-Luc Jolicoeur" userId="75923466-1353-4033-b862-c5188c176cb6" providerId="ADAL" clId="{DF51237A-0E82-4DCF-B818-9B6CB317ADD3}" dt="2023-10-13T14:06:39.691" v="1108" actId="478"/>
          <ac:picMkLst>
            <pc:docMk/>
            <pc:sldMk cId="4223057922" sldId="299"/>
            <ac:picMk id="10" creationId="{ADC8F39F-BFF9-93E0-66C6-2771EB5AA15E}"/>
          </ac:picMkLst>
        </pc:picChg>
        <pc:picChg chg="add del mod">
          <ac:chgData name="Pier-Luc Jolicoeur" userId="75923466-1353-4033-b862-c5188c176cb6" providerId="ADAL" clId="{DF51237A-0E82-4DCF-B818-9B6CB317ADD3}" dt="2023-10-13T14:06:54.651" v="1113" actId="478"/>
          <ac:picMkLst>
            <pc:docMk/>
            <pc:sldMk cId="4223057922" sldId="299"/>
            <ac:picMk id="11" creationId="{97129229-A2DB-1240-2C49-0F0DD75359A5}"/>
          </ac:picMkLst>
        </pc:picChg>
      </pc:sldChg>
      <pc:sldChg chg="modSp mod">
        <pc:chgData name="Pier-Luc Jolicoeur" userId="75923466-1353-4033-b862-c5188c176cb6" providerId="ADAL" clId="{DF51237A-0E82-4DCF-B818-9B6CB317ADD3}" dt="2023-10-10T15:43:19.128" v="409" actId="1035"/>
        <pc:sldMkLst>
          <pc:docMk/>
          <pc:sldMk cId="1916332508" sldId="303"/>
        </pc:sldMkLst>
        <pc:spChg chg="mod">
          <ac:chgData name="Pier-Luc Jolicoeur" userId="75923466-1353-4033-b862-c5188c176cb6" providerId="ADAL" clId="{DF51237A-0E82-4DCF-B818-9B6CB317ADD3}" dt="2023-10-10T15:43:19.128" v="409" actId="1035"/>
          <ac:spMkLst>
            <pc:docMk/>
            <pc:sldMk cId="1916332508" sldId="303"/>
            <ac:spMk id="5" creationId="{7B624DFB-BC49-BD6F-9DDC-FAA51377C0BB}"/>
          </ac:spMkLst>
        </pc:spChg>
        <pc:spChg chg="mod">
          <ac:chgData name="Pier-Luc Jolicoeur" userId="75923466-1353-4033-b862-c5188c176cb6" providerId="ADAL" clId="{DF51237A-0E82-4DCF-B818-9B6CB317ADD3}" dt="2023-10-10T15:42:42.410" v="397" actId="948"/>
          <ac:spMkLst>
            <pc:docMk/>
            <pc:sldMk cId="1916332508" sldId="303"/>
            <ac:spMk id="6" creationId="{F3DCEA59-6A64-8DF8-2584-964A2C76858E}"/>
          </ac:spMkLst>
        </pc:spChg>
        <pc:spChg chg="mod">
          <ac:chgData name="Pier-Luc Jolicoeur" userId="75923466-1353-4033-b862-c5188c176cb6" providerId="ADAL" clId="{DF51237A-0E82-4DCF-B818-9B6CB317ADD3}" dt="2023-10-10T15:42:41.316" v="395" actId="555"/>
          <ac:spMkLst>
            <pc:docMk/>
            <pc:sldMk cId="1916332508" sldId="303"/>
            <ac:spMk id="7" creationId="{4025879C-A8EE-5A72-420C-79230638C61C}"/>
          </ac:spMkLst>
        </pc:spChg>
        <pc:spChg chg="mod">
          <ac:chgData name="Pier-Luc Jolicoeur" userId="75923466-1353-4033-b862-c5188c176cb6" providerId="ADAL" clId="{DF51237A-0E82-4DCF-B818-9B6CB317ADD3}" dt="2023-10-10T15:43:19.128" v="409" actId="1035"/>
          <ac:spMkLst>
            <pc:docMk/>
            <pc:sldMk cId="1916332508" sldId="303"/>
            <ac:spMk id="8" creationId="{B8371634-9228-0919-8057-1B9B15966E84}"/>
          </ac:spMkLst>
        </pc:spChg>
        <pc:picChg chg="mod">
          <ac:chgData name="Pier-Luc Jolicoeur" userId="75923466-1353-4033-b862-c5188c176cb6" providerId="ADAL" clId="{DF51237A-0E82-4DCF-B818-9B6CB317ADD3}" dt="2023-10-10T15:29:03.504" v="83" actId="1035"/>
          <ac:picMkLst>
            <pc:docMk/>
            <pc:sldMk cId="1916332508" sldId="303"/>
            <ac:picMk id="2" creationId="{7DD4C5DD-D00B-DE22-7BF6-0AE8D72FE5CB}"/>
          </ac:picMkLst>
        </pc:picChg>
      </pc:sldChg>
      <pc:sldChg chg="new del">
        <pc:chgData name="Pier-Luc Jolicoeur" userId="75923466-1353-4033-b862-c5188c176cb6" providerId="ADAL" clId="{DF51237A-0E82-4DCF-B818-9B6CB317ADD3}" dt="2023-10-10T15:45:28.562" v="412" actId="47"/>
        <pc:sldMkLst>
          <pc:docMk/>
          <pc:sldMk cId="674622205" sldId="304"/>
        </pc:sldMkLst>
      </pc:sldChg>
      <pc:sldChg chg="addSp delSp modSp add del mod addCm">
        <pc:chgData name="Pier-Luc Jolicoeur" userId="75923466-1353-4033-b862-c5188c176cb6" providerId="ADAL" clId="{DF51237A-0E82-4DCF-B818-9B6CB317ADD3}" dt="2023-10-10T17:15:10.209" v="703" actId="47"/>
        <pc:sldMkLst>
          <pc:docMk/>
          <pc:sldMk cId="2295978270" sldId="305"/>
        </pc:sldMkLst>
        <pc:spChg chg="add del mod">
          <ac:chgData name="Pier-Luc Jolicoeur" userId="75923466-1353-4033-b862-c5188c176cb6" providerId="ADAL" clId="{DF51237A-0E82-4DCF-B818-9B6CB317ADD3}" dt="2023-10-10T17:09:21.957" v="689" actId="478"/>
          <ac:spMkLst>
            <pc:docMk/>
            <pc:sldMk cId="2295978270" sldId="305"/>
            <ac:spMk id="2" creationId="{5D757E34-0F78-9A2F-EDE9-7AD5996CEEED}"/>
          </ac:spMkLst>
        </pc:spChg>
        <pc:spChg chg="add del mod">
          <ac:chgData name="Pier-Luc Jolicoeur" userId="75923466-1353-4033-b862-c5188c176cb6" providerId="ADAL" clId="{DF51237A-0E82-4DCF-B818-9B6CB317ADD3}" dt="2023-10-10T16:17:31.060" v="584" actId="478"/>
          <ac:spMkLst>
            <pc:docMk/>
            <pc:sldMk cId="2295978270" sldId="305"/>
            <ac:spMk id="5" creationId="{CF27FB44-CED1-276F-7576-0BE9083D4082}"/>
          </ac:spMkLst>
        </pc:spChg>
        <pc:spChg chg="add mod">
          <ac:chgData name="Pier-Luc Jolicoeur" userId="75923466-1353-4033-b862-c5188c176cb6" providerId="ADAL" clId="{DF51237A-0E82-4DCF-B818-9B6CB317ADD3}" dt="2023-10-10T16:24:59.025" v="688" actId="1076"/>
          <ac:spMkLst>
            <pc:docMk/>
            <pc:sldMk cId="2295978270" sldId="305"/>
            <ac:spMk id="6" creationId="{7C0D350E-68D5-5E2E-6B92-8F3A713A55E1}"/>
          </ac:spMkLst>
        </pc:spChg>
        <pc:spChg chg="del">
          <ac:chgData name="Pier-Luc Jolicoeur" userId="75923466-1353-4033-b862-c5188c176cb6" providerId="ADAL" clId="{DF51237A-0E82-4DCF-B818-9B6CB317ADD3}" dt="2023-10-10T16:17:46.569" v="585" actId="478"/>
          <ac:spMkLst>
            <pc:docMk/>
            <pc:sldMk cId="2295978270" sldId="305"/>
            <ac:spMk id="15" creationId="{65CAB30E-F6BD-5F3B-E84A-C9A465B8111B}"/>
          </ac:spMkLst>
        </pc:spChg>
        <pc:spChg chg="mod">
          <ac:chgData name="Pier-Luc Jolicoeur" userId="75923466-1353-4033-b862-c5188c176cb6" providerId="ADAL" clId="{DF51237A-0E82-4DCF-B818-9B6CB317ADD3}" dt="2023-10-10T16:24:17.870" v="681" actId="1076"/>
          <ac:spMkLst>
            <pc:docMk/>
            <pc:sldMk cId="2295978270" sldId="305"/>
            <ac:spMk id="17" creationId="{E545F6DB-126C-656E-3BC4-F458CB0DC15E}"/>
          </ac:spMkLst>
        </pc:spChg>
        <pc:spChg chg="mod">
          <ac:chgData name="Pier-Luc Jolicoeur" userId="75923466-1353-4033-b862-c5188c176cb6" providerId="ADAL" clId="{DF51237A-0E82-4DCF-B818-9B6CB317ADD3}" dt="2023-10-10T16:24:24.806" v="682" actId="465"/>
          <ac:spMkLst>
            <pc:docMk/>
            <pc:sldMk cId="2295978270" sldId="305"/>
            <ac:spMk id="18" creationId="{0C3A2FE3-7F6F-861C-35E5-50DDE9522FF7}"/>
          </ac:spMkLst>
        </pc:spChg>
        <pc:spChg chg="mod">
          <ac:chgData name="Pier-Luc Jolicoeur" userId="75923466-1353-4033-b862-c5188c176cb6" providerId="ADAL" clId="{DF51237A-0E82-4DCF-B818-9B6CB317ADD3}" dt="2023-10-10T16:24:24.806" v="682" actId="465"/>
          <ac:spMkLst>
            <pc:docMk/>
            <pc:sldMk cId="2295978270" sldId="305"/>
            <ac:spMk id="20" creationId="{3D694D7A-43D4-AE70-ACFB-8E29A329115B}"/>
          </ac:spMkLst>
        </pc:spChg>
        <pc:spChg chg="mod">
          <ac:chgData name="Pier-Luc Jolicoeur" userId="75923466-1353-4033-b862-c5188c176cb6" providerId="ADAL" clId="{DF51237A-0E82-4DCF-B818-9B6CB317ADD3}" dt="2023-10-10T16:24:24.806" v="682" actId="465"/>
          <ac:spMkLst>
            <pc:docMk/>
            <pc:sldMk cId="2295978270" sldId="305"/>
            <ac:spMk id="21" creationId="{1AF28589-5B38-14C1-36C5-56B86C6E67A4}"/>
          </ac:spMkLst>
        </pc:spChg>
        <pc:spChg chg="mod">
          <ac:chgData name="Pier-Luc Jolicoeur" userId="75923466-1353-4033-b862-c5188c176cb6" providerId="ADAL" clId="{DF51237A-0E82-4DCF-B818-9B6CB317ADD3}" dt="2023-10-10T16:24:05.429" v="680" actId="1076"/>
          <ac:spMkLst>
            <pc:docMk/>
            <pc:sldMk cId="2295978270" sldId="305"/>
            <ac:spMk id="22" creationId="{9C9C0F8E-9073-9FBD-EDFF-895CB71093E6}"/>
          </ac:spMkLst>
        </pc:spChg>
        <pc:spChg chg="del mod">
          <ac:chgData name="Pier-Luc Jolicoeur" userId="75923466-1353-4033-b862-c5188c176cb6" providerId="ADAL" clId="{DF51237A-0E82-4DCF-B818-9B6CB317ADD3}" dt="2023-10-10T16:20:42.521" v="608" actId="478"/>
          <ac:spMkLst>
            <pc:docMk/>
            <pc:sldMk cId="2295978270" sldId="305"/>
            <ac:spMk id="24" creationId="{9D140FC7-8ED7-D982-1B9C-79712AA65337}"/>
          </ac:spMkLst>
        </pc:spChg>
        <pc:spChg chg="del mod">
          <ac:chgData name="Pier-Luc Jolicoeur" userId="75923466-1353-4033-b862-c5188c176cb6" providerId="ADAL" clId="{DF51237A-0E82-4DCF-B818-9B6CB317ADD3}" dt="2023-10-10T16:20:55.724" v="624" actId="478"/>
          <ac:spMkLst>
            <pc:docMk/>
            <pc:sldMk cId="2295978270" sldId="305"/>
            <ac:spMk id="25" creationId="{5131A07D-490B-FFF9-FE69-419CA10CFA9A}"/>
          </ac:spMkLst>
        </pc:spChg>
        <pc:spChg chg="del">
          <ac:chgData name="Pier-Luc Jolicoeur" userId="75923466-1353-4033-b862-c5188c176cb6" providerId="ADAL" clId="{DF51237A-0E82-4DCF-B818-9B6CB317ADD3}" dt="2023-10-10T16:21:00.472" v="626" actId="478"/>
          <ac:spMkLst>
            <pc:docMk/>
            <pc:sldMk cId="2295978270" sldId="305"/>
            <ac:spMk id="26" creationId="{EBE636F3-6B69-8C63-AB5A-8D139A8411A0}"/>
          </ac:spMkLst>
        </pc:spChg>
        <pc:spChg chg="del">
          <ac:chgData name="Pier-Luc Jolicoeur" userId="75923466-1353-4033-b862-c5188c176cb6" providerId="ADAL" clId="{DF51237A-0E82-4DCF-B818-9B6CB317ADD3}" dt="2023-10-10T16:21:04.622" v="628" actId="478"/>
          <ac:spMkLst>
            <pc:docMk/>
            <pc:sldMk cId="2295978270" sldId="305"/>
            <ac:spMk id="27" creationId="{093947ED-38E2-34D2-1AF3-FF85FF5D93A9}"/>
          </ac:spMkLst>
        </pc:spChg>
        <pc:picChg chg="del mod">
          <ac:chgData name="Pier-Luc Jolicoeur" userId="75923466-1353-4033-b862-c5188c176cb6" providerId="ADAL" clId="{DF51237A-0E82-4DCF-B818-9B6CB317ADD3}" dt="2023-10-10T15:45:41.826" v="414" actId="478"/>
          <ac:picMkLst>
            <pc:docMk/>
            <pc:sldMk cId="2295978270" sldId="305"/>
            <ac:picMk id="3" creationId="{80F7DE39-51CA-C269-49DC-3D2C5DC88364}"/>
          </ac:picMkLst>
        </pc:picChg>
        <pc:picChg chg="add mod">
          <ac:chgData name="Pier-Luc Jolicoeur" userId="75923466-1353-4033-b862-c5188c176cb6" providerId="ADAL" clId="{DF51237A-0E82-4DCF-B818-9B6CB317ADD3}" dt="2023-10-10T16:24:39.200" v="686" actId="1076"/>
          <ac:picMkLst>
            <pc:docMk/>
            <pc:sldMk cId="2295978270" sldId="305"/>
            <ac:picMk id="7" creationId="{814D6770-BB1C-E1E2-F5AD-54E81D211052}"/>
          </ac:picMkLst>
        </pc:picChg>
        <pc:picChg chg="add mod">
          <ac:chgData name="Pier-Luc Jolicoeur" userId="75923466-1353-4033-b862-c5188c176cb6" providerId="ADAL" clId="{DF51237A-0E82-4DCF-B818-9B6CB317ADD3}" dt="2023-10-10T16:24:35.909" v="685" actId="1076"/>
          <ac:picMkLst>
            <pc:docMk/>
            <pc:sldMk cId="2295978270" sldId="305"/>
            <ac:picMk id="8" creationId="{031911FD-8FD1-5633-5263-779DAE77B16B}"/>
          </ac:picMkLst>
        </pc:picChg>
        <pc:picChg chg="add mod">
          <ac:chgData name="Pier-Luc Jolicoeur" userId="75923466-1353-4033-b862-c5188c176cb6" providerId="ADAL" clId="{DF51237A-0E82-4DCF-B818-9B6CB317ADD3}" dt="2023-10-10T16:24:42.136" v="687" actId="1076"/>
          <ac:picMkLst>
            <pc:docMk/>
            <pc:sldMk cId="2295978270" sldId="305"/>
            <ac:picMk id="10" creationId="{B1EC615A-3AED-ECB6-702B-403458B43907}"/>
          </ac:picMkLst>
        </pc:picChg>
        <pc:picChg chg="add mod">
          <ac:chgData name="Pier-Luc Jolicoeur" userId="75923466-1353-4033-b862-c5188c176cb6" providerId="ADAL" clId="{DF51237A-0E82-4DCF-B818-9B6CB317ADD3}" dt="2023-10-10T16:24:29.653" v="683" actId="1076"/>
          <ac:picMkLst>
            <pc:docMk/>
            <pc:sldMk cId="2295978270" sldId="305"/>
            <ac:picMk id="11" creationId="{D1D22CFF-005D-81DF-63C6-EDE9477BD5D1}"/>
          </ac:picMkLst>
        </pc:picChg>
        <pc:picChg chg="add mod">
          <ac:chgData name="Pier-Luc Jolicoeur" userId="75923466-1353-4033-b862-c5188c176cb6" providerId="ADAL" clId="{DF51237A-0E82-4DCF-B818-9B6CB317ADD3}" dt="2023-10-10T16:24:31.460" v="684" actId="1076"/>
          <ac:picMkLst>
            <pc:docMk/>
            <pc:sldMk cId="2295978270" sldId="305"/>
            <ac:picMk id="12" creationId="{148A4C8A-35DE-D938-417C-BE293D6B746C}"/>
          </ac:picMkLst>
        </pc:picChg>
        <pc:picChg chg="add del mod">
          <ac:chgData name="Pier-Luc Jolicoeur" userId="75923466-1353-4033-b862-c5188c176cb6" providerId="ADAL" clId="{DF51237A-0E82-4DCF-B818-9B6CB317ADD3}" dt="2023-10-10T16:22:49.022" v="650" actId="478"/>
          <ac:picMkLst>
            <pc:docMk/>
            <pc:sldMk cId="2295978270" sldId="305"/>
            <ac:picMk id="13" creationId="{37FEAE17-CFCD-1512-6ECF-79DDF6D0819F}"/>
          </ac:picMkLst>
        </pc:picChg>
        <pc:picChg chg="del">
          <ac:chgData name="Pier-Luc Jolicoeur" userId="75923466-1353-4033-b862-c5188c176cb6" providerId="ADAL" clId="{DF51237A-0E82-4DCF-B818-9B6CB317ADD3}" dt="2023-10-10T16:23:07.711" v="652" actId="478"/>
          <ac:picMkLst>
            <pc:docMk/>
            <pc:sldMk cId="2295978270" sldId="305"/>
            <ac:picMk id="16" creationId="{A45C64C0-ADDE-88AE-7AA5-626482ABF595}"/>
          </ac:picMkLst>
        </pc:picChg>
        <pc:picChg chg="del">
          <ac:chgData name="Pier-Luc Jolicoeur" userId="75923466-1353-4033-b862-c5188c176cb6" providerId="ADAL" clId="{DF51237A-0E82-4DCF-B818-9B6CB317ADD3}" dt="2023-10-10T15:45:50.932" v="418" actId="478"/>
          <ac:picMkLst>
            <pc:docMk/>
            <pc:sldMk cId="2295978270" sldId="305"/>
            <ac:picMk id="28" creationId="{4D82454B-D807-3DD9-329C-890E1EB9FD55}"/>
          </ac:picMkLst>
        </pc:picChg>
        <pc:picChg chg="del">
          <ac:chgData name="Pier-Luc Jolicoeur" userId="75923466-1353-4033-b862-c5188c176cb6" providerId="ADAL" clId="{DF51237A-0E82-4DCF-B818-9B6CB317ADD3}" dt="2023-10-10T15:45:48.931" v="417" actId="478"/>
          <ac:picMkLst>
            <pc:docMk/>
            <pc:sldMk cId="2295978270" sldId="305"/>
            <ac:picMk id="29" creationId="{06B20644-DE24-536D-07E6-2767516006C9}"/>
          </ac:picMkLst>
        </pc:picChg>
        <pc:picChg chg="del">
          <ac:chgData name="Pier-Luc Jolicoeur" userId="75923466-1353-4033-b862-c5188c176cb6" providerId="ADAL" clId="{DF51237A-0E82-4DCF-B818-9B6CB317ADD3}" dt="2023-10-10T15:45:52.658" v="419" actId="478"/>
          <ac:picMkLst>
            <pc:docMk/>
            <pc:sldMk cId="2295978270" sldId="305"/>
            <ac:picMk id="30" creationId="{62E8D449-C2F9-D4C8-D863-C251873A61FD}"/>
          </ac:picMkLst>
        </pc:picChg>
        <pc:picChg chg="del">
          <ac:chgData name="Pier-Luc Jolicoeur" userId="75923466-1353-4033-b862-c5188c176cb6" providerId="ADAL" clId="{DF51237A-0E82-4DCF-B818-9B6CB317ADD3}" dt="2023-10-10T15:45:46.419" v="416" actId="478"/>
          <ac:picMkLst>
            <pc:docMk/>
            <pc:sldMk cId="2295978270" sldId="305"/>
            <ac:picMk id="31" creationId="{C098FB5B-6D25-0F69-085A-EF5BCA210B57}"/>
          </ac:picMkLst>
        </pc:picChg>
        <pc:picChg chg="del">
          <ac:chgData name="Pier-Luc Jolicoeur" userId="75923466-1353-4033-b862-c5188c176cb6" providerId="ADAL" clId="{DF51237A-0E82-4DCF-B818-9B6CB317ADD3}" dt="2023-10-10T15:45:44.498" v="415" actId="478"/>
          <ac:picMkLst>
            <pc:docMk/>
            <pc:sldMk cId="2295978270" sldId="305"/>
            <ac:picMk id="32" creationId="{91299D5D-21EC-7BBA-3301-83C8E710B84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ier-Luc Jolicoeur" userId="75923466-1353-4033-b862-c5188c176cb6" providerId="ADAL" clId="{DF51237A-0E82-4DCF-B818-9B6CB317ADD3}" dt="2023-10-10T17:09:33.761" v="690"/>
              <pc2:cmMkLst xmlns:pc2="http://schemas.microsoft.com/office/powerpoint/2019/9/main/command">
                <pc:docMk/>
                <pc:sldMk cId="2295978270" sldId="305"/>
                <pc2:cmMk id="{F097827C-D443-4C58-8687-A3DF7E51C28C}"/>
              </pc2:cmMkLst>
            </pc226:cmChg>
          </p:ext>
        </pc:extLst>
      </pc:sldChg>
      <pc:sldChg chg="addSp delSp modSp new mod modClrScheme chgLayout">
        <pc:chgData name="Pier-Luc Jolicoeur" userId="75923466-1353-4033-b862-c5188c176cb6" providerId="ADAL" clId="{DF51237A-0E82-4DCF-B818-9B6CB317ADD3}" dt="2023-10-13T14:09:43.914" v="1127" actId="478"/>
        <pc:sldMkLst>
          <pc:docMk/>
          <pc:sldMk cId="1172752270" sldId="306"/>
        </pc:sldMkLst>
        <pc:spChg chg="add del mod ord">
          <ac:chgData name="Pier-Luc Jolicoeur" userId="75923466-1353-4033-b862-c5188c176cb6" providerId="ADAL" clId="{DF51237A-0E82-4DCF-B818-9B6CB317ADD3}" dt="2023-10-13T14:09:14.460" v="1121" actId="700"/>
          <ac:spMkLst>
            <pc:docMk/>
            <pc:sldMk cId="1172752270" sldId="306"/>
            <ac:spMk id="3" creationId="{29CB3110-10D4-F3CE-E17D-96F69029C6DD}"/>
          </ac:spMkLst>
        </pc:spChg>
        <pc:spChg chg="add del">
          <ac:chgData name="Pier-Luc Jolicoeur" userId="75923466-1353-4033-b862-c5188c176cb6" providerId="ADAL" clId="{DF51237A-0E82-4DCF-B818-9B6CB317ADD3}" dt="2023-10-13T14:09:29.224" v="1124" actId="22"/>
          <ac:spMkLst>
            <pc:docMk/>
            <pc:sldMk cId="1172752270" sldId="306"/>
            <ac:spMk id="5" creationId="{A400E871-45B1-C093-2AAC-3F0F72DCC481}"/>
          </ac:spMkLst>
        </pc:spChg>
        <pc:spChg chg="add del">
          <ac:chgData name="Pier-Luc Jolicoeur" userId="75923466-1353-4033-b862-c5188c176cb6" providerId="ADAL" clId="{DF51237A-0E82-4DCF-B818-9B6CB317ADD3}" dt="2023-10-13T14:09:43.914" v="1127" actId="478"/>
          <ac:spMkLst>
            <pc:docMk/>
            <pc:sldMk cId="1172752270" sldId="306"/>
            <ac:spMk id="7" creationId="{78D09A6A-6F68-4742-6788-667FA8CA1219}"/>
          </ac:spMkLst>
        </pc:spChg>
        <pc:spChg chg="add mod">
          <ac:chgData name="Pier-Luc Jolicoeur" userId="75923466-1353-4033-b862-c5188c176cb6" providerId="ADAL" clId="{DF51237A-0E82-4DCF-B818-9B6CB317ADD3}" dt="2023-10-13T14:09:41.087" v="1126"/>
          <ac:spMkLst>
            <pc:docMk/>
            <pc:sldMk cId="1172752270" sldId="306"/>
            <ac:spMk id="8" creationId="{9F0CEF7F-D9D9-7073-9562-4782EE832CD0}"/>
          </ac:spMkLst>
        </pc:spChg>
        <pc:picChg chg="add mod">
          <ac:chgData name="Pier-Luc Jolicoeur" userId="75923466-1353-4033-b862-c5188c176cb6" providerId="ADAL" clId="{DF51237A-0E82-4DCF-B818-9B6CB317ADD3}" dt="2023-10-13T14:08:56.567" v="1119" actId="1076"/>
          <ac:picMkLst>
            <pc:docMk/>
            <pc:sldMk cId="1172752270" sldId="306"/>
            <ac:picMk id="2" creationId="{8387896A-AAFA-A4AF-D999-8C32DC2BADF5}"/>
          </ac:picMkLst>
        </pc:picChg>
      </pc:sldChg>
      <pc:sldChg chg="addSp delSp modSp add del mod">
        <pc:chgData name="Pier-Luc Jolicoeur" userId="75923466-1353-4033-b862-c5188c176cb6" providerId="ADAL" clId="{DF51237A-0E82-4DCF-B818-9B6CB317ADD3}" dt="2023-10-13T14:08:46.295" v="1118" actId="47"/>
        <pc:sldMkLst>
          <pc:docMk/>
          <pc:sldMk cId="415969370" sldId="307"/>
        </pc:sldMkLst>
        <pc:spChg chg="mod">
          <ac:chgData name="Pier-Luc Jolicoeur" userId="75923466-1353-4033-b862-c5188c176cb6" providerId="ADAL" clId="{DF51237A-0E82-4DCF-B818-9B6CB317ADD3}" dt="2023-10-10T18:16:07.237" v="1015" actId="113"/>
          <ac:spMkLst>
            <pc:docMk/>
            <pc:sldMk cId="415969370" sldId="307"/>
            <ac:spMk id="2" creationId="{06EF5AEF-F205-46A9-1EEB-BAF8FAF7F5C0}"/>
          </ac:spMkLst>
        </pc:spChg>
        <pc:spChg chg="add del mod">
          <ac:chgData name="Pier-Luc Jolicoeur" userId="75923466-1353-4033-b862-c5188c176cb6" providerId="ADAL" clId="{DF51237A-0E82-4DCF-B818-9B6CB317ADD3}" dt="2023-10-10T17:39:49.300" v="985" actId="478"/>
          <ac:spMkLst>
            <pc:docMk/>
            <pc:sldMk cId="415969370" sldId="307"/>
            <ac:spMk id="4" creationId="{0B32ABE3-D5DE-BF8A-6CA5-A9006DF2F0D7}"/>
          </ac:spMkLst>
        </pc:spChg>
        <pc:spChg chg="add mod">
          <ac:chgData name="Pier-Luc Jolicoeur" userId="75923466-1353-4033-b862-c5188c176cb6" providerId="ADAL" clId="{DF51237A-0E82-4DCF-B818-9B6CB317ADD3}" dt="2023-10-10T17:42:27.166" v="1007" actId="12789"/>
          <ac:spMkLst>
            <pc:docMk/>
            <pc:sldMk cId="415969370" sldId="307"/>
            <ac:spMk id="5" creationId="{CF9E8463-302D-2575-BD6B-F8B16F31FD13}"/>
          </ac:spMkLst>
        </pc:spChg>
        <pc:spChg chg="add mod">
          <ac:chgData name="Pier-Luc Jolicoeur" userId="75923466-1353-4033-b862-c5188c176cb6" providerId="ADAL" clId="{DF51237A-0E82-4DCF-B818-9B6CB317ADD3}" dt="2023-10-10T17:42:27.166" v="1007" actId="12789"/>
          <ac:spMkLst>
            <pc:docMk/>
            <pc:sldMk cId="415969370" sldId="307"/>
            <ac:spMk id="6" creationId="{1649117B-7AF1-ECC8-A06D-48DCD87E67B1}"/>
          </ac:spMkLst>
        </pc:spChg>
        <pc:spChg chg="mod">
          <ac:chgData name="Pier-Luc Jolicoeur" userId="75923466-1353-4033-b862-c5188c176cb6" providerId="ADAL" clId="{DF51237A-0E82-4DCF-B818-9B6CB317ADD3}" dt="2023-10-13T14:05:40.247" v="1090" actId="2711"/>
          <ac:spMkLst>
            <pc:docMk/>
            <pc:sldMk cId="415969370" sldId="307"/>
            <ac:spMk id="15" creationId="{65CAB30E-F6BD-5F3B-E84A-C9A465B8111B}"/>
          </ac:spMkLst>
        </pc:spChg>
        <pc:spChg chg="mod">
          <ac:chgData name="Pier-Luc Jolicoeur" userId="75923466-1353-4033-b862-c5188c176cb6" providerId="ADAL" clId="{DF51237A-0E82-4DCF-B818-9B6CB317ADD3}" dt="2023-10-10T17:30:36.797" v="831" actId="34135"/>
          <ac:spMkLst>
            <pc:docMk/>
            <pc:sldMk cId="415969370" sldId="307"/>
            <ac:spMk id="17" creationId="{E545F6DB-126C-656E-3BC4-F458CB0DC15E}"/>
          </ac:spMkLst>
        </pc:spChg>
        <pc:spChg chg="mod">
          <ac:chgData name="Pier-Luc Jolicoeur" userId="75923466-1353-4033-b862-c5188c176cb6" providerId="ADAL" clId="{DF51237A-0E82-4DCF-B818-9B6CB317ADD3}" dt="2023-10-10T17:31:38.549" v="846"/>
          <ac:spMkLst>
            <pc:docMk/>
            <pc:sldMk cId="415969370" sldId="307"/>
            <ac:spMk id="18" creationId="{0C3A2FE3-7F6F-861C-35E5-50DDE9522FF7}"/>
          </ac:spMkLst>
        </pc:spChg>
        <pc:spChg chg="mod">
          <ac:chgData name="Pier-Luc Jolicoeur" userId="75923466-1353-4033-b862-c5188c176cb6" providerId="ADAL" clId="{DF51237A-0E82-4DCF-B818-9B6CB317ADD3}" dt="2023-10-10T17:31:37.639" v="845"/>
          <ac:spMkLst>
            <pc:docMk/>
            <pc:sldMk cId="415969370" sldId="307"/>
            <ac:spMk id="20" creationId="{3D694D7A-43D4-AE70-ACFB-8E29A329115B}"/>
          </ac:spMkLst>
        </pc:spChg>
        <pc:spChg chg="mod">
          <ac:chgData name="Pier-Luc Jolicoeur" userId="75923466-1353-4033-b862-c5188c176cb6" providerId="ADAL" clId="{DF51237A-0E82-4DCF-B818-9B6CB317ADD3}" dt="2023-10-10T17:31:36.291" v="844"/>
          <ac:spMkLst>
            <pc:docMk/>
            <pc:sldMk cId="415969370" sldId="307"/>
            <ac:spMk id="21" creationId="{1AF28589-5B38-14C1-36C5-56B86C6E67A4}"/>
          </ac:spMkLst>
        </pc:spChg>
        <pc:spChg chg="mod">
          <ac:chgData name="Pier-Luc Jolicoeur" userId="75923466-1353-4033-b862-c5188c176cb6" providerId="ADAL" clId="{DF51237A-0E82-4DCF-B818-9B6CB317ADD3}" dt="2023-10-10T17:31:34.723" v="843"/>
          <ac:spMkLst>
            <pc:docMk/>
            <pc:sldMk cId="415969370" sldId="307"/>
            <ac:spMk id="22" creationId="{9C9C0F8E-9073-9FBD-EDFF-895CB71093E6}"/>
          </ac:spMkLst>
        </pc:spChg>
        <pc:spChg chg="mod">
          <ac:chgData name="Pier-Luc Jolicoeur" userId="75923466-1353-4033-b862-c5188c176cb6" providerId="ADAL" clId="{DF51237A-0E82-4DCF-B818-9B6CB317ADD3}" dt="2023-10-10T17:31:32.794" v="841"/>
          <ac:spMkLst>
            <pc:docMk/>
            <pc:sldMk cId="415969370" sldId="307"/>
            <ac:spMk id="24" creationId="{9D140FC7-8ED7-D982-1B9C-79712AA65337}"/>
          </ac:spMkLst>
        </pc:spChg>
        <pc:spChg chg="mod">
          <ac:chgData name="Pier-Luc Jolicoeur" userId="75923466-1353-4033-b862-c5188c176cb6" providerId="ADAL" clId="{DF51237A-0E82-4DCF-B818-9B6CB317ADD3}" dt="2023-10-10T17:31:31.549" v="840"/>
          <ac:spMkLst>
            <pc:docMk/>
            <pc:sldMk cId="415969370" sldId="307"/>
            <ac:spMk id="25" creationId="{5131A07D-490B-FFF9-FE69-419CA10CFA9A}"/>
          </ac:spMkLst>
        </pc:spChg>
        <pc:spChg chg="mod">
          <ac:chgData name="Pier-Luc Jolicoeur" userId="75923466-1353-4033-b862-c5188c176cb6" providerId="ADAL" clId="{DF51237A-0E82-4DCF-B818-9B6CB317ADD3}" dt="2023-10-10T17:31:31.017" v="839"/>
          <ac:spMkLst>
            <pc:docMk/>
            <pc:sldMk cId="415969370" sldId="307"/>
            <ac:spMk id="26" creationId="{EBE636F3-6B69-8C63-AB5A-8D139A8411A0}"/>
          </ac:spMkLst>
        </pc:spChg>
        <pc:spChg chg="mod">
          <ac:chgData name="Pier-Luc Jolicoeur" userId="75923466-1353-4033-b862-c5188c176cb6" providerId="ADAL" clId="{DF51237A-0E82-4DCF-B818-9B6CB317ADD3}" dt="2023-10-10T17:31:30.546" v="838"/>
          <ac:spMkLst>
            <pc:docMk/>
            <pc:sldMk cId="415969370" sldId="307"/>
            <ac:spMk id="27" creationId="{093947ED-38E2-34D2-1AF3-FF85FF5D93A9}"/>
          </ac:spMkLst>
        </pc:spChg>
        <pc:picChg chg="mod ord">
          <ac:chgData name="Pier-Luc Jolicoeur" userId="75923466-1353-4033-b862-c5188c176cb6" providerId="ADAL" clId="{DF51237A-0E82-4DCF-B818-9B6CB317ADD3}" dt="2023-10-10T17:31:20.760" v="837" actId="1076"/>
          <ac:picMkLst>
            <pc:docMk/>
            <pc:sldMk cId="415969370" sldId="307"/>
            <ac:picMk id="3" creationId="{80F7DE39-51CA-C269-49DC-3D2C5DC88364}"/>
          </ac:picMkLst>
        </pc:picChg>
        <pc:picChg chg="add del">
          <ac:chgData name="Pier-Luc Jolicoeur" userId="75923466-1353-4033-b862-c5188c176cb6" providerId="ADAL" clId="{DF51237A-0E82-4DCF-B818-9B6CB317ADD3}" dt="2023-10-10T17:47:38.524" v="1009" actId="21"/>
          <ac:picMkLst>
            <pc:docMk/>
            <pc:sldMk cId="415969370" sldId="307"/>
            <ac:picMk id="7" creationId="{E54EBA14-F930-B9F3-9744-921D22F72809}"/>
          </ac:picMkLst>
        </pc:picChg>
        <pc:picChg chg="mod">
          <ac:chgData name="Pier-Luc Jolicoeur" userId="75923466-1353-4033-b862-c5188c176cb6" providerId="ADAL" clId="{DF51237A-0E82-4DCF-B818-9B6CB317ADD3}" dt="2023-10-10T17:32:18.519" v="850" actId="465"/>
          <ac:picMkLst>
            <pc:docMk/>
            <pc:sldMk cId="415969370" sldId="307"/>
            <ac:picMk id="28" creationId="{4D82454B-D807-3DD9-329C-890E1EB9FD55}"/>
          </ac:picMkLst>
        </pc:picChg>
        <pc:picChg chg="mod">
          <ac:chgData name="Pier-Luc Jolicoeur" userId="75923466-1353-4033-b862-c5188c176cb6" providerId="ADAL" clId="{DF51237A-0E82-4DCF-B818-9B6CB317ADD3}" dt="2023-10-10T17:32:18.519" v="850" actId="465"/>
          <ac:picMkLst>
            <pc:docMk/>
            <pc:sldMk cId="415969370" sldId="307"/>
            <ac:picMk id="29" creationId="{06B20644-DE24-536D-07E6-2767516006C9}"/>
          </ac:picMkLst>
        </pc:picChg>
        <pc:picChg chg="mod">
          <ac:chgData name="Pier-Luc Jolicoeur" userId="75923466-1353-4033-b862-c5188c176cb6" providerId="ADAL" clId="{DF51237A-0E82-4DCF-B818-9B6CB317ADD3}" dt="2023-10-10T17:30:11.156" v="763" actId="12789"/>
          <ac:picMkLst>
            <pc:docMk/>
            <pc:sldMk cId="415969370" sldId="307"/>
            <ac:picMk id="30" creationId="{62E8D449-C2F9-D4C8-D863-C251873A61FD}"/>
          </ac:picMkLst>
        </pc:picChg>
        <pc:picChg chg="mod">
          <ac:chgData name="Pier-Luc Jolicoeur" userId="75923466-1353-4033-b862-c5188c176cb6" providerId="ADAL" clId="{DF51237A-0E82-4DCF-B818-9B6CB317ADD3}" dt="2023-10-10T17:32:18.519" v="850" actId="465"/>
          <ac:picMkLst>
            <pc:docMk/>
            <pc:sldMk cId="415969370" sldId="307"/>
            <ac:picMk id="31" creationId="{C098FB5B-6D25-0F69-085A-EF5BCA210B57}"/>
          </ac:picMkLst>
        </pc:picChg>
        <pc:picChg chg="mod">
          <ac:chgData name="Pier-Luc Jolicoeur" userId="75923466-1353-4033-b862-c5188c176cb6" providerId="ADAL" clId="{DF51237A-0E82-4DCF-B818-9B6CB317ADD3}" dt="2023-10-10T17:31:57.835" v="849" actId="12789"/>
          <ac:picMkLst>
            <pc:docMk/>
            <pc:sldMk cId="415969370" sldId="307"/>
            <ac:picMk id="32" creationId="{91299D5D-21EC-7BBA-3301-83C8E710B847}"/>
          </ac:picMkLst>
        </pc:picChg>
      </pc:sldChg>
      <pc:sldChg chg="modSp add del mod">
        <pc:chgData name="Pier-Luc Jolicoeur" userId="75923466-1353-4033-b862-c5188c176cb6" providerId="ADAL" clId="{DF51237A-0E82-4DCF-B818-9B6CB317ADD3}" dt="2023-10-10T17:15:12.901" v="704" actId="47"/>
        <pc:sldMkLst>
          <pc:docMk/>
          <pc:sldMk cId="3828572410" sldId="307"/>
        </pc:sldMkLst>
        <pc:spChg chg="mod">
          <ac:chgData name="Pier-Luc Jolicoeur" userId="75923466-1353-4033-b862-c5188c176cb6" providerId="ADAL" clId="{DF51237A-0E82-4DCF-B818-9B6CB317ADD3}" dt="2023-10-10T17:11:14.682" v="695" actId="207"/>
          <ac:spMkLst>
            <pc:docMk/>
            <pc:sldMk cId="3828572410" sldId="307"/>
            <ac:spMk id="17" creationId="{E545F6DB-126C-656E-3BC4-F458CB0DC15E}"/>
          </ac:spMkLst>
        </pc:spChg>
      </pc:sldChg>
      <pc:sldChg chg="add del">
        <pc:chgData name="Pier-Luc Jolicoeur" userId="75923466-1353-4033-b862-c5188c176cb6" providerId="ADAL" clId="{DF51237A-0E82-4DCF-B818-9B6CB317ADD3}" dt="2023-10-11T12:56:59.456" v="1034"/>
        <pc:sldMkLst>
          <pc:docMk/>
          <pc:sldMk cId="88344569" sldId="308"/>
        </pc:sldMkLst>
      </pc:sldChg>
      <pc:sldChg chg="add del">
        <pc:chgData name="Pier-Luc Jolicoeur" userId="75923466-1353-4033-b862-c5188c176cb6" providerId="ADAL" clId="{DF51237A-0E82-4DCF-B818-9B6CB317ADD3}" dt="2023-10-11T12:56:29.734" v="1029"/>
        <pc:sldMkLst>
          <pc:docMk/>
          <pc:sldMk cId="310524652" sldId="308"/>
        </pc:sldMkLst>
      </pc:sldChg>
      <pc:sldChg chg="add del">
        <pc:chgData name="Pier-Luc Jolicoeur" userId="75923466-1353-4033-b862-c5188c176cb6" providerId="ADAL" clId="{DF51237A-0E82-4DCF-B818-9B6CB317ADD3}" dt="2023-10-11T12:55:32.775" v="1017"/>
        <pc:sldMkLst>
          <pc:docMk/>
          <pc:sldMk cId="979567094" sldId="308"/>
        </pc:sldMkLst>
      </pc:sldChg>
      <pc:sldChg chg="add del">
        <pc:chgData name="Pier-Luc Jolicoeur" userId="75923466-1353-4033-b862-c5188c176cb6" providerId="ADAL" clId="{DF51237A-0E82-4DCF-B818-9B6CB317ADD3}" dt="2023-10-11T12:57:07.628" v="1037"/>
        <pc:sldMkLst>
          <pc:docMk/>
          <pc:sldMk cId="1206308206" sldId="308"/>
        </pc:sldMkLst>
      </pc:sldChg>
      <pc:sldChg chg="modSp add del mod">
        <pc:chgData name="Pier-Luc Jolicoeur" userId="75923466-1353-4033-b862-c5188c176cb6" providerId="ADAL" clId="{DF51237A-0E82-4DCF-B818-9B6CB317ADD3}" dt="2023-10-13T14:08:42.982" v="1117" actId="47"/>
        <pc:sldMkLst>
          <pc:docMk/>
          <pc:sldMk cId="2496282860" sldId="308"/>
        </pc:sldMkLst>
        <pc:spChg chg="mod">
          <ac:chgData name="Pier-Luc Jolicoeur" userId="75923466-1353-4033-b862-c5188c176cb6" providerId="ADAL" clId="{DF51237A-0E82-4DCF-B818-9B6CB317ADD3}" dt="2023-10-13T14:03:58.813" v="1061" actId="2711"/>
          <ac:spMkLst>
            <pc:docMk/>
            <pc:sldMk cId="2496282860" sldId="308"/>
            <ac:spMk id="15" creationId="{65CAB30E-F6BD-5F3B-E84A-C9A465B8111B}"/>
          </ac:spMkLst>
        </pc:spChg>
      </pc:sldChg>
      <pc:sldChg chg="add del">
        <pc:chgData name="Pier-Luc Jolicoeur" userId="75923466-1353-4033-b862-c5188c176cb6" providerId="ADAL" clId="{DF51237A-0E82-4DCF-B818-9B6CB317ADD3}" dt="2023-10-13T14:06:56.229" v="1115"/>
        <pc:sldMkLst>
          <pc:docMk/>
          <pc:sldMk cId="1979239925" sldId="309"/>
        </pc:sldMkLst>
      </pc:sldChg>
    </pc:docChg>
  </pc:docChgLst>
  <pc:docChgLst>
    <pc:chgData name="Véronique Hamel" userId="1440d9cf-0d0f-4cb7-b45f-c4c0c0a430b6" providerId="ADAL" clId="{9CE832C5-9C86-41CC-AB3A-01479EB81EA3}"/>
    <pc:docChg chg="undo custSel addSld delSld modSld modSection">
      <pc:chgData name="Véronique Hamel" userId="1440d9cf-0d0f-4cb7-b45f-c4c0c0a430b6" providerId="ADAL" clId="{9CE832C5-9C86-41CC-AB3A-01479EB81EA3}" dt="2023-11-24T17:08:53.403" v="194" actId="47"/>
      <pc:docMkLst>
        <pc:docMk/>
      </pc:docMkLst>
      <pc:sldChg chg="addSp delSp modSp del mod">
        <pc:chgData name="Véronique Hamel" userId="1440d9cf-0d0f-4cb7-b45f-c4c0c0a430b6" providerId="ADAL" clId="{9CE832C5-9C86-41CC-AB3A-01479EB81EA3}" dt="2023-11-24T17:08:50.813" v="193" actId="47"/>
        <pc:sldMkLst>
          <pc:docMk/>
          <pc:sldMk cId="2792989274" sldId="293"/>
        </pc:sldMkLst>
        <pc:spChg chg="add del">
          <ac:chgData name="Véronique Hamel" userId="1440d9cf-0d0f-4cb7-b45f-c4c0c0a430b6" providerId="ADAL" clId="{9CE832C5-9C86-41CC-AB3A-01479EB81EA3}" dt="2023-11-24T16:22:57.174" v="23" actId="478"/>
          <ac:spMkLst>
            <pc:docMk/>
            <pc:sldMk cId="2792989274" sldId="293"/>
            <ac:spMk id="8" creationId="{44A9515B-96BF-4B62-108C-0E121193E937}"/>
          </ac:spMkLst>
        </pc:spChg>
        <pc:spChg chg="add del mod">
          <ac:chgData name="Véronique Hamel" userId="1440d9cf-0d0f-4cb7-b45f-c4c0c0a430b6" providerId="ADAL" clId="{9CE832C5-9C86-41CC-AB3A-01479EB81EA3}" dt="2023-11-24T16:31:37.609" v="82" actId="478"/>
          <ac:spMkLst>
            <pc:docMk/>
            <pc:sldMk cId="2792989274" sldId="293"/>
            <ac:spMk id="9" creationId="{602E7F4F-E6A5-F651-2325-B60C8D479CA8}"/>
          </ac:spMkLst>
        </pc:spChg>
        <pc:spChg chg="add del mod ord">
          <ac:chgData name="Véronique Hamel" userId="1440d9cf-0d0f-4cb7-b45f-c4c0c0a430b6" providerId="ADAL" clId="{9CE832C5-9C86-41CC-AB3A-01479EB81EA3}" dt="2023-11-24T16:31:38.148" v="83" actId="478"/>
          <ac:spMkLst>
            <pc:docMk/>
            <pc:sldMk cId="2792989274" sldId="293"/>
            <ac:spMk id="10" creationId="{531B9DAA-C47A-AF24-39D7-1549C8F28239}"/>
          </ac:spMkLst>
        </pc:spChg>
        <pc:spChg chg="add del mod">
          <ac:chgData name="Véronique Hamel" userId="1440d9cf-0d0f-4cb7-b45f-c4c0c0a430b6" providerId="ADAL" clId="{9CE832C5-9C86-41CC-AB3A-01479EB81EA3}" dt="2023-11-24T16:31:26.239" v="68"/>
          <ac:spMkLst>
            <pc:docMk/>
            <pc:sldMk cId="2792989274" sldId="293"/>
            <ac:spMk id="13" creationId="{88C9D8A2-936A-C7C2-066B-83579DC5C13F}"/>
          </ac:spMkLst>
        </pc:spChg>
        <pc:spChg chg="add mod">
          <ac:chgData name="Véronique Hamel" userId="1440d9cf-0d0f-4cb7-b45f-c4c0c0a430b6" providerId="ADAL" clId="{9CE832C5-9C86-41CC-AB3A-01479EB81EA3}" dt="2023-11-24T16:32:09.013" v="90" actId="1076"/>
          <ac:spMkLst>
            <pc:docMk/>
            <pc:sldMk cId="2792989274" sldId="293"/>
            <ac:spMk id="14" creationId="{5B0A5EB7-A120-23BC-F93D-3A1D3DB49F04}"/>
          </ac:spMkLst>
        </pc:spChg>
        <pc:spChg chg="del mod">
          <ac:chgData name="Véronique Hamel" userId="1440d9cf-0d0f-4cb7-b45f-c4c0c0a430b6" providerId="ADAL" clId="{9CE832C5-9C86-41CC-AB3A-01479EB81EA3}" dt="2023-11-24T16:24:11.772" v="33" actId="478"/>
          <ac:spMkLst>
            <pc:docMk/>
            <pc:sldMk cId="2792989274" sldId="293"/>
            <ac:spMk id="33" creationId="{0799D689-78C3-D481-2F54-2BDDD4E4DB56}"/>
          </ac:spMkLst>
        </pc:spChg>
        <pc:spChg chg="add del mod">
          <ac:chgData name="Véronique Hamel" userId="1440d9cf-0d0f-4cb7-b45f-c4c0c0a430b6" providerId="ADAL" clId="{9CE832C5-9C86-41CC-AB3A-01479EB81EA3}" dt="2023-11-24T16:31:26.794" v="69" actId="478"/>
          <ac:spMkLst>
            <pc:docMk/>
            <pc:sldMk cId="2792989274" sldId="293"/>
            <ac:spMk id="34" creationId="{79717CE6-D240-C497-E29D-8A0801B0356B}"/>
          </ac:spMkLst>
        </pc:spChg>
        <pc:picChg chg="add del mod">
          <ac:chgData name="Véronique Hamel" userId="1440d9cf-0d0f-4cb7-b45f-c4c0c0a430b6" providerId="ADAL" clId="{9CE832C5-9C86-41CC-AB3A-01479EB81EA3}" dt="2023-11-24T16:31:41.405" v="84" actId="478"/>
          <ac:picMkLst>
            <pc:docMk/>
            <pc:sldMk cId="2792989274" sldId="293"/>
            <ac:picMk id="6" creationId="{ED9AAD06-BC77-200D-F2F9-84C1A73A79C7}"/>
          </ac:picMkLst>
        </pc:picChg>
        <pc:picChg chg="mod">
          <ac:chgData name="Véronique Hamel" userId="1440d9cf-0d0f-4cb7-b45f-c4c0c0a430b6" providerId="ADAL" clId="{9CE832C5-9C86-41CC-AB3A-01479EB81EA3}" dt="2023-11-24T16:31:55.487" v="88" actId="196"/>
          <ac:picMkLst>
            <pc:docMk/>
            <pc:sldMk cId="2792989274" sldId="293"/>
            <ac:picMk id="25" creationId="{B3A35117-10FB-42AE-F0BF-929D2A04FFE9}"/>
          </ac:picMkLst>
        </pc:picChg>
      </pc:sldChg>
      <pc:sldChg chg="del">
        <pc:chgData name="Véronique Hamel" userId="1440d9cf-0d0f-4cb7-b45f-c4c0c0a430b6" providerId="ADAL" clId="{9CE832C5-9C86-41CC-AB3A-01479EB81EA3}" dt="2023-11-24T17:08:53.403" v="194" actId="47"/>
        <pc:sldMkLst>
          <pc:docMk/>
          <pc:sldMk cId="1233868349" sldId="294"/>
        </pc:sldMkLst>
      </pc:sldChg>
      <pc:sldChg chg="addSp modSp new mod">
        <pc:chgData name="Véronique Hamel" userId="1440d9cf-0d0f-4cb7-b45f-c4c0c0a430b6" providerId="ADAL" clId="{9CE832C5-9C86-41CC-AB3A-01479EB81EA3}" dt="2023-11-24T16:35:09.938" v="99" actId="12788"/>
        <pc:sldMkLst>
          <pc:docMk/>
          <pc:sldMk cId="2902354283" sldId="308"/>
        </pc:sldMkLst>
        <pc:picChg chg="add mod">
          <ac:chgData name="Véronique Hamel" userId="1440d9cf-0d0f-4cb7-b45f-c4c0c0a430b6" providerId="ADAL" clId="{9CE832C5-9C86-41CC-AB3A-01479EB81EA3}" dt="2023-11-24T16:35:09.938" v="99" actId="12788"/>
          <ac:picMkLst>
            <pc:docMk/>
            <pc:sldMk cId="2902354283" sldId="308"/>
            <ac:picMk id="3" creationId="{28D08BD0-F359-BC66-37D4-8B58396D5525}"/>
          </ac:picMkLst>
        </pc:picChg>
      </pc:sldChg>
      <pc:sldChg chg="addSp delSp modSp add mod">
        <pc:chgData name="Véronique Hamel" userId="1440d9cf-0d0f-4cb7-b45f-c4c0c0a430b6" providerId="ADAL" clId="{9CE832C5-9C86-41CC-AB3A-01479EB81EA3}" dt="2023-11-24T16:57:40.918" v="187" actId="732"/>
        <pc:sldMkLst>
          <pc:docMk/>
          <pc:sldMk cId="1692592459" sldId="309"/>
        </pc:sldMkLst>
        <pc:spChg chg="del">
          <ac:chgData name="Véronique Hamel" userId="1440d9cf-0d0f-4cb7-b45f-c4c0c0a430b6" providerId="ADAL" clId="{9CE832C5-9C86-41CC-AB3A-01479EB81EA3}" dt="2023-11-24T16:40:10.664" v="101" actId="478"/>
          <ac:spMkLst>
            <pc:docMk/>
            <pc:sldMk cId="1692592459" sldId="309"/>
            <ac:spMk id="2" creationId="{49CF95D8-C05F-7155-1904-430EC86C1B0C}"/>
          </ac:spMkLst>
        </pc:spChg>
        <pc:spChg chg="mod">
          <ac:chgData name="Véronique Hamel" userId="1440d9cf-0d0f-4cb7-b45f-c4c0c0a430b6" providerId="ADAL" clId="{9CE832C5-9C86-41CC-AB3A-01479EB81EA3}" dt="2023-11-24T16:56:37.418" v="177" actId="207"/>
          <ac:spMkLst>
            <pc:docMk/>
            <pc:sldMk cId="1692592459" sldId="309"/>
            <ac:spMk id="4" creationId="{4BFEEA1A-60C1-EB89-AB17-FB85EA5292CF}"/>
          </ac:spMkLst>
        </pc:spChg>
        <pc:spChg chg="mod">
          <ac:chgData name="Véronique Hamel" userId="1440d9cf-0d0f-4cb7-b45f-c4c0c0a430b6" providerId="ADAL" clId="{9CE832C5-9C86-41CC-AB3A-01479EB81EA3}" dt="2023-11-24T16:57:16.343" v="181" actId="207"/>
          <ac:spMkLst>
            <pc:docMk/>
            <pc:sldMk cId="1692592459" sldId="309"/>
            <ac:spMk id="7" creationId="{A1C2D0E8-59B3-8C81-7EAA-628C2E6CA7AE}"/>
          </ac:spMkLst>
        </pc:spChg>
        <pc:spChg chg="mod">
          <ac:chgData name="Véronique Hamel" userId="1440d9cf-0d0f-4cb7-b45f-c4c0c0a430b6" providerId="ADAL" clId="{9CE832C5-9C86-41CC-AB3A-01479EB81EA3}" dt="2023-11-24T16:56:26.001" v="176" actId="207"/>
          <ac:spMkLst>
            <pc:docMk/>
            <pc:sldMk cId="1692592459" sldId="309"/>
            <ac:spMk id="14" creationId="{5B0A5EB7-A120-23BC-F93D-3A1D3DB49F04}"/>
          </ac:spMkLst>
        </pc:spChg>
        <pc:spChg chg="mod">
          <ac:chgData name="Véronique Hamel" userId="1440d9cf-0d0f-4cb7-b45f-c4c0c0a430b6" providerId="ADAL" clId="{9CE832C5-9C86-41CC-AB3A-01479EB81EA3}" dt="2023-11-24T16:56:23.662" v="175" actId="207"/>
          <ac:spMkLst>
            <pc:docMk/>
            <pc:sldMk cId="1692592459" sldId="309"/>
            <ac:spMk id="34" creationId="{79717CE6-D240-C497-E29D-8A0801B0356B}"/>
          </ac:spMkLst>
        </pc:spChg>
        <pc:picChg chg="mod modCrop">
          <ac:chgData name="Véronique Hamel" userId="1440d9cf-0d0f-4cb7-b45f-c4c0c0a430b6" providerId="ADAL" clId="{9CE832C5-9C86-41CC-AB3A-01479EB81EA3}" dt="2023-11-24T16:57:40.918" v="187" actId="732"/>
          <ac:picMkLst>
            <pc:docMk/>
            <pc:sldMk cId="1692592459" sldId="309"/>
            <ac:picMk id="3" creationId="{64EA9215-B783-5617-D58C-606318420FAA}"/>
          </ac:picMkLst>
        </pc:picChg>
        <pc:picChg chg="add mod ord modCrop">
          <ac:chgData name="Véronique Hamel" userId="1440d9cf-0d0f-4cb7-b45f-c4c0c0a430b6" providerId="ADAL" clId="{9CE832C5-9C86-41CC-AB3A-01479EB81EA3}" dt="2023-11-24T16:40:45.593" v="107" actId="732"/>
          <ac:picMkLst>
            <pc:docMk/>
            <pc:sldMk cId="1692592459" sldId="309"/>
            <ac:picMk id="8" creationId="{F81B8CF0-6B10-945D-96F0-597EA5254FDF}"/>
          </ac:picMkLst>
        </pc:picChg>
        <pc:picChg chg="add del mod">
          <ac:chgData name="Véronique Hamel" userId="1440d9cf-0d0f-4cb7-b45f-c4c0c0a430b6" providerId="ADAL" clId="{9CE832C5-9C86-41CC-AB3A-01479EB81EA3}" dt="2023-11-24T16:55:57.827" v="174" actId="1076"/>
          <ac:picMkLst>
            <pc:docMk/>
            <pc:sldMk cId="1692592459" sldId="309"/>
            <ac:picMk id="10" creationId="{17CE6F01-796C-08C8-40A3-68FE321051BA}"/>
          </ac:picMkLst>
        </pc:picChg>
        <pc:picChg chg="mod">
          <ac:chgData name="Véronique Hamel" userId="1440d9cf-0d0f-4cb7-b45f-c4c0c0a430b6" providerId="ADAL" clId="{9CE832C5-9C86-41CC-AB3A-01479EB81EA3}" dt="2023-11-24T16:56:55.309" v="179" actId="207"/>
          <ac:picMkLst>
            <pc:docMk/>
            <pc:sldMk cId="1692592459" sldId="309"/>
            <ac:picMk id="11" creationId="{A5BE68F3-A74C-2E09-29CB-BA22FA58BDE2}"/>
          </ac:picMkLst>
        </pc:picChg>
        <pc:picChg chg="mod">
          <ac:chgData name="Véronique Hamel" userId="1440d9cf-0d0f-4cb7-b45f-c4c0c0a430b6" providerId="ADAL" clId="{9CE832C5-9C86-41CC-AB3A-01479EB81EA3}" dt="2023-11-24T16:55:56.248" v="172" actId="14100"/>
          <ac:picMkLst>
            <pc:docMk/>
            <pc:sldMk cId="1692592459" sldId="309"/>
            <ac:picMk id="21" creationId="{B2C726F3-49AC-4197-749C-8FAEB5539802}"/>
          </ac:picMkLst>
        </pc:picChg>
        <pc:picChg chg="del mod">
          <ac:chgData name="Véronique Hamel" userId="1440d9cf-0d0f-4cb7-b45f-c4c0c0a430b6" providerId="ADAL" clId="{9CE832C5-9C86-41CC-AB3A-01479EB81EA3}" dt="2023-11-24T16:51:06.576" v="163" actId="478"/>
          <ac:picMkLst>
            <pc:docMk/>
            <pc:sldMk cId="1692592459" sldId="309"/>
            <ac:picMk id="25" creationId="{B3A35117-10FB-42AE-F0BF-929D2A04FFE9}"/>
          </ac:picMkLst>
        </pc:picChg>
      </pc:sldChg>
      <pc:sldChg chg="addSp modSp new mod">
        <pc:chgData name="Véronique Hamel" userId="1440d9cf-0d0f-4cb7-b45f-c4c0c0a430b6" providerId="ADAL" clId="{9CE832C5-9C86-41CC-AB3A-01479EB81EA3}" dt="2023-11-24T17:01:42.069" v="192" actId="1076"/>
        <pc:sldMkLst>
          <pc:docMk/>
          <pc:sldMk cId="96904685" sldId="310"/>
        </pc:sldMkLst>
        <pc:spChg chg="add mod">
          <ac:chgData name="Véronique Hamel" userId="1440d9cf-0d0f-4cb7-b45f-c4c0c0a430b6" providerId="ADAL" clId="{9CE832C5-9C86-41CC-AB3A-01479EB81EA3}" dt="2023-11-24T17:01:42.069" v="192" actId="1076"/>
          <ac:spMkLst>
            <pc:docMk/>
            <pc:sldMk cId="96904685" sldId="310"/>
            <ac:spMk id="3" creationId="{041F7446-253C-D4E8-68AC-F43B1EB5E21A}"/>
          </ac:spMkLst>
        </pc:spChg>
        <pc:spChg chg="add mod">
          <ac:chgData name="Véronique Hamel" userId="1440d9cf-0d0f-4cb7-b45f-c4c0c0a430b6" providerId="ADAL" clId="{9CE832C5-9C86-41CC-AB3A-01479EB81EA3}" dt="2023-11-24T17:01:42.069" v="192" actId="1076"/>
          <ac:spMkLst>
            <pc:docMk/>
            <pc:sldMk cId="96904685" sldId="310"/>
            <ac:spMk id="4" creationId="{AECD734E-F74F-7E13-0C4B-AD88B5E728C0}"/>
          </ac:spMkLst>
        </pc:spChg>
        <pc:picChg chg="add mod">
          <ac:chgData name="Véronique Hamel" userId="1440d9cf-0d0f-4cb7-b45f-c4c0c0a430b6" providerId="ADAL" clId="{9CE832C5-9C86-41CC-AB3A-01479EB81EA3}" dt="2023-11-24T17:01:28.420" v="189"/>
          <ac:picMkLst>
            <pc:docMk/>
            <pc:sldMk cId="96904685" sldId="310"/>
            <ac:picMk id="2" creationId="{D7CB901F-A7CB-649D-A0BD-213914299A39}"/>
          </ac:picMkLst>
        </pc:picChg>
        <pc:picChg chg="add mod">
          <ac:chgData name="Véronique Hamel" userId="1440d9cf-0d0f-4cb7-b45f-c4c0c0a430b6" providerId="ADAL" clId="{9CE832C5-9C86-41CC-AB3A-01479EB81EA3}" dt="2023-11-24T17:01:33.851" v="190"/>
          <ac:picMkLst>
            <pc:docMk/>
            <pc:sldMk cId="96904685" sldId="310"/>
            <ac:picMk id="5" creationId="{38C6CD3A-590D-B89C-96E5-7744AE6CF177}"/>
          </ac:picMkLst>
        </pc:picChg>
      </pc:sldChg>
    </pc:docChg>
  </pc:docChgLst>
  <pc:docChgLst>
    <pc:chgData name="Nadine Martel-Octeau" userId="S::n-martel-octeau_csspi.gouv.qc.ca#ext#@eduqc.onmicrosoft.com::d21a8117-cd66-4b64-83d7-f126673ba2fc" providerId="AD" clId="Web-{FCE9A969-B5EE-A307-6D34-D639796C1B0C}"/>
    <pc:docChg chg="mod">
      <pc:chgData name="Nadine Martel-Octeau" userId="S::n-martel-octeau_csspi.gouv.qc.ca#ext#@eduqc.onmicrosoft.com::d21a8117-cd66-4b64-83d7-f126673ba2fc" providerId="AD" clId="Web-{FCE9A969-B5EE-A307-6D34-D639796C1B0C}" dt="2024-04-30T12:58:45.042" v="1"/>
      <pc:docMkLst>
        <pc:docMk/>
      </pc:docMkLst>
      <pc:sldChg chg="addCm">
        <pc:chgData name="Nadine Martel-Octeau" userId="S::n-martel-octeau_csspi.gouv.qc.ca#ext#@eduqc.onmicrosoft.com::d21a8117-cd66-4b64-83d7-f126673ba2fc" providerId="AD" clId="Web-{FCE9A969-B5EE-A307-6D34-D639796C1B0C}" dt="2024-04-30T12:58:45.042" v="1"/>
        <pc:sldMkLst>
          <pc:docMk/>
          <pc:sldMk cId="1916332508" sldId="3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dine Martel-Octeau" userId="S::n-martel-octeau_csspi.gouv.qc.ca#ext#@eduqc.onmicrosoft.com::d21a8117-cd66-4b64-83d7-f126673ba2fc" providerId="AD" clId="Web-{FCE9A969-B5EE-A307-6D34-D639796C1B0C}" dt="2024-04-30T12:58:45.042" v="1"/>
              <pc2:cmMkLst xmlns:pc2="http://schemas.microsoft.com/office/powerpoint/2019/9/main/command">
                <pc:docMk/>
                <pc:sldMk cId="1916332508" sldId="303"/>
                <pc2:cmMk id="{154AA484-15B9-4B1E-9028-4E1C7737EEE8}"/>
              </pc2:cmMkLst>
            </pc226:cmChg>
          </p:ext>
        </pc:extLst>
      </pc:sldChg>
    </pc:docChg>
  </pc:docChgLst>
  <pc:docChgLst>
    <pc:chgData name="Pier-Luc Jolicoeur" userId="75923466-1353-4033-b862-c5188c176cb6" providerId="ADAL" clId="{0502187B-EFED-4905-B4BA-B769E319E1FE}"/>
    <pc:docChg chg="custSel modSld sldOrd">
      <pc:chgData name="Pier-Luc Jolicoeur" userId="75923466-1353-4033-b862-c5188c176cb6" providerId="ADAL" clId="{0502187B-EFED-4905-B4BA-B769E319E1FE}" dt="2023-10-26T14:59:11.585" v="75" actId="207"/>
      <pc:docMkLst>
        <pc:docMk/>
      </pc:docMkLst>
      <pc:sldChg chg="addSp delSp modSp mod ord">
        <pc:chgData name="Pier-Luc Jolicoeur" userId="75923466-1353-4033-b862-c5188c176cb6" providerId="ADAL" clId="{0502187B-EFED-4905-B4BA-B769E319E1FE}" dt="2023-10-26T14:59:11.585" v="75" actId="207"/>
        <pc:sldMkLst>
          <pc:docMk/>
          <pc:sldMk cId="1169360030" sldId="307"/>
        </pc:sldMkLst>
        <pc:spChg chg="add mod">
          <ac:chgData name="Pier-Luc Jolicoeur" userId="75923466-1353-4033-b862-c5188c176cb6" providerId="ADAL" clId="{0502187B-EFED-4905-B4BA-B769E319E1FE}" dt="2023-10-26T14:59:11.585" v="75" actId="207"/>
          <ac:spMkLst>
            <pc:docMk/>
            <pc:sldMk cId="1169360030" sldId="307"/>
            <ac:spMk id="3" creationId="{2671B369-D47F-CC75-BAF3-F7CFCEAD4125}"/>
          </ac:spMkLst>
        </pc:spChg>
        <pc:spChg chg="del">
          <ac:chgData name="Pier-Luc Jolicoeur" userId="75923466-1353-4033-b862-c5188c176cb6" providerId="ADAL" clId="{0502187B-EFED-4905-B4BA-B769E319E1FE}" dt="2023-10-26T14:54:42.596" v="37" actId="478"/>
          <ac:spMkLst>
            <pc:docMk/>
            <pc:sldMk cId="1169360030" sldId="307"/>
            <ac:spMk id="4" creationId="{4D8D006E-81A2-5FE4-13D7-9E4B5E87CEF3}"/>
          </ac:spMkLst>
        </pc:spChg>
        <pc:spChg chg="add mod">
          <ac:chgData name="Pier-Luc Jolicoeur" userId="75923466-1353-4033-b862-c5188c176cb6" providerId="ADAL" clId="{0502187B-EFED-4905-B4BA-B769E319E1FE}" dt="2023-10-26T14:58:36.301" v="73" actId="20577"/>
          <ac:spMkLst>
            <pc:docMk/>
            <pc:sldMk cId="1169360030" sldId="307"/>
            <ac:spMk id="5" creationId="{767AF3DC-44E6-876F-201B-D1AA934A89B6}"/>
          </ac:spMkLst>
        </pc:spChg>
      </pc:sldChg>
    </pc:docChg>
  </pc:docChgLst>
  <pc:docChgLst>
    <pc:chgData name="Pier-Luc Jolicoeur" userId="75923466-1353-4033-b862-c5188c176cb6" providerId="ADAL" clId="{A8135546-8C51-4D83-B1E2-96B59F483C8C}"/>
    <pc:docChg chg="custSel modSld">
      <pc:chgData name="Pier-Luc Jolicoeur" userId="75923466-1353-4033-b862-c5188c176cb6" providerId="ADAL" clId="{A8135546-8C51-4D83-B1E2-96B59F483C8C}" dt="2023-12-04T13:29:53.741" v="15" actId="6549"/>
      <pc:docMkLst>
        <pc:docMk/>
      </pc:docMkLst>
      <pc:sldChg chg="modNotesTx">
        <pc:chgData name="Pier-Luc Jolicoeur" userId="75923466-1353-4033-b862-c5188c176cb6" providerId="ADAL" clId="{A8135546-8C51-4D83-B1E2-96B59F483C8C}" dt="2023-12-04T13:29:42.697" v="14" actId="20577"/>
        <pc:sldMkLst>
          <pc:docMk/>
          <pc:sldMk cId="2902354283" sldId="308"/>
        </pc:sldMkLst>
      </pc:sldChg>
      <pc:sldChg chg="modNotesTx">
        <pc:chgData name="Pier-Luc Jolicoeur" userId="75923466-1353-4033-b862-c5188c176cb6" providerId="ADAL" clId="{A8135546-8C51-4D83-B1E2-96B59F483C8C}" dt="2023-12-04T13:29:53.741" v="15" actId="6549"/>
        <pc:sldMkLst>
          <pc:docMk/>
          <pc:sldMk cId="1692592459" sldId="309"/>
        </pc:sldMkLst>
      </pc:sldChg>
    </pc:docChg>
  </pc:docChgLst>
  <pc:docChgLst>
    <pc:chgData name="Marie-Claude Rancourt" userId="S::marie-claude.rancourt_recit.qc.ca#ext#@eduqc.onmicrosoft.com::645912ab-23da-4396-ab46-8befe687f12f" providerId="AD" clId="Web-{C909A750-3260-319D-8FB5-6ACBE2E3BB84}"/>
    <pc:docChg chg="mod">
      <pc:chgData name="Marie-Claude Rancourt" userId="S::marie-claude.rancourt_recit.qc.ca#ext#@eduqc.onmicrosoft.com::645912ab-23da-4396-ab46-8befe687f12f" providerId="AD" clId="Web-{C909A750-3260-319D-8FB5-6ACBE2E3BB84}" dt="2024-04-30T12:58:00.397" v="2"/>
      <pc:docMkLst>
        <pc:docMk/>
      </pc:docMkLst>
      <pc:sldChg chg="addCm">
        <pc:chgData name="Marie-Claude Rancourt" userId="S::marie-claude.rancourt_recit.qc.ca#ext#@eduqc.onmicrosoft.com::645912ab-23da-4396-ab46-8befe687f12f" providerId="AD" clId="Web-{C909A750-3260-319D-8FB5-6ACBE2E3BB84}" dt="2024-04-30T12:57:06.646" v="1"/>
        <pc:sldMkLst>
          <pc:docMk/>
          <pc:sldMk cId="2513663351" sldId="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e-Claude Rancourt" userId="S::marie-claude.rancourt_recit.qc.ca#ext#@eduqc.onmicrosoft.com::645912ab-23da-4396-ab46-8befe687f12f" providerId="AD" clId="Web-{C909A750-3260-319D-8FB5-6ACBE2E3BB84}" dt="2024-04-30T12:57:06.646" v="1"/>
              <pc2:cmMkLst xmlns:pc2="http://schemas.microsoft.com/office/powerpoint/2019/9/main/command">
                <pc:docMk/>
                <pc:sldMk cId="2513663351" sldId="298"/>
                <pc2:cmMk id="{D426BEF1-C4DC-4878-8E9E-A78322C9D8E4}"/>
              </pc2:cmMkLst>
            </pc226:cmChg>
          </p:ext>
        </pc:extLst>
      </pc:sldChg>
      <pc:sldChg chg="addCm">
        <pc:chgData name="Marie-Claude Rancourt" userId="S::marie-claude.rancourt_recit.qc.ca#ext#@eduqc.onmicrosoft.com::645912ab-23da-4396-ab46-8befe687f12f" providerId="AD" clId="Web-{C909A750-3260-319D-8FB5-6ACBE2E3BB84}" dt="2024-04-30T12:58:00.397" v="2"/>
        <pc:sldMkLst>
          <pc:docMk/>
          <pc:sldMk cId="3527262272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ie-Claude Rancourt" userId="S::marie-claude.rancourt_recit.qc.ca#ext#@eduqc.onmicrosoft.com::645912ab-23da-4396-ab46-8befe687f12f" providerId="AD" clId="Web-{C909A750-3260-319D-8FB5-6ACBE2E3BB84}" dt="2024-04-30T12:58:00.397" v="2"/>
              <pc2:cmMkLst xmlns:pc2="http://schemas.microsoft.com/office/powerpoint/2019/9/main/command">
                <pc:docMk/>
                <pc:sldMk cId="3527262272" sldId="300"/>
                <pc2:cmMk id="{308D82C5-AA3C-4DDD-972B-57AF6733D917}"/>
              </pc2:cmMkLst>
            </pc226:cmChg>
          </p:ext>
        </pc:extLst>
      </pc:sldChg>
    </pc:docChg>
  </pc:docChgLst>
  <pc:docChgLst>
    <pc:chgData name="Geneviève Trudel" userId="S::genevieve.trudel_recit.qc.ca#ext#@eduqc.onmicrosoft.com::e1f6a4f9-00e9-4211-b842-cc2cd0ad9a6d" providerId="AD" clId="Web-{DA89AD70-81AB-ADD7-E87C-93CD77ABF4C6}"/>
    <pc:docChg chg="modSld">
      <pc:chgData name="Geneviève Trudel" userId="S::genevieve.trudel_recit.qc.ca#ext#@eduqc.onmicrosoft.com::e1f6a4f9-00e9-4211-b842-cc2cd0ad9a6d" providerId="AD" clId="Web-{DA89AD70-81AB-ADD7-E87C-93CD77ABF4C6}" dt="2024-05-01T19:21:20.610" v="0" actId="14100"/>
      <pc:docMkLst>
        <pc:docMk/>
      </pc:docMkLst>
      <pc:sldChg chg="modSp">
        <pc:chgData name="Geneviève Trudel" userId="S::genevieve.trudel_recit.qc.ca#ext#@eduqc.onmicrosoft.com::e1f6a4f9-00e9-4211-b842-cc2cd0ad9a6d" providerId="AD" clId="Web-{DA89AD70-81AB-ADD7-E87C-93CD77ABF4C6}" dt="2024-05-01T19:21:20.610" v="0" actId="14100"/>
        <pc:sldMkLst>
          <pc:docMk/>
          <pc:sldMk cId="1777607707" sldId="295"/>
        </pc:sldMkLst>
        <pc:spChg chg="mod">
          <ac:chgData name="Geneviève Trudel" userId="S::genevieve.trudel_recit.qc.ca#ext#@eduqc.onmicrosoft.com::e1f6a4f9-00e9-4211-b842-cc2cd0ad9a6d" providerId="AD" clId="Web-{DA89AD70-81AB-ADD7-E87C-93CD77ABF4C6}" dt="2024-05-01T19:21:20.610" v="0" actId="14100"/>
          <ac:spMkLst>
            <pc:docMk/>
            <pc:sldMk cId="1777607707" sldId="295"/>
            <ac:spMk id="12" creationId="{62AB9830-14AB-0925-679C-051C339811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41FE681-DAEB-477F-9D10-84E6F8572295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3D44D8-22F4-4B28-88A0-42DEC217B0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81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9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0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7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4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1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8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56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D44D8-22F4-4B28-88A0-42DEC217B0B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750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316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974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985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185ED4-F9C5-034A-ADCE-4CD6B770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F0EB08-30B3-AC10-8EC8-2F3D1EFC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CA7AB-0876-7FAD-905E-750A8DA9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ACBC3B-14B1-DE0B-A941-FA8D9DED5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151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69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633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090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4015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6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404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9147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EFF9-0D65-47F5-9262-DA81C033ACAD}" type="datetimeFigureOut">
              <a:rPr lang="fr-CA" smtClean="0"/>
              <a:t>2024-09-24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047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microsoft.com/office/2007/relationships/hdphoto" Target="../media/hdphoto11.wdp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colebranchee.com/" TargetMode="External"/><Relationship Id="rId13" Type="http://schemas.openxmlformats.org/officeDocument/2006/relationships/hyperlink" Target="https://kidscodejeunesse.org/fr/formation-enseignants?eventGroupType=kcj_educators" TargetMode="External"/><Relationship Id="rId18" Type="http://schemas.openxmlformats.org/officeDocument/2006/relationships/hyperlink" Target="https://observatoire-ia.ulaval.ca/" TargetMode="External"/><Relationship Id="rId26" Type="http://schemas.openxmlformats.org/officeDocument/2006/relationships/hyperlink" Target="https://www.grms.qc.ca/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ritpu.ca/fr/pages/home" TargetMode="External"/><Relationship Id="rId7" Type="http://schemas.openxmlformats.org/officeDocument/2006/relationships/hyperlink" Target="https://eer.qc.ca/activites-en-reseau" TargetMode="External"/><Relationship Id="rId12" Type="http://schemas.openxmlformats.org/officeDocument/2006/relationships/hyperlink" Target="https://habilomedias.ca/" TargetMode="External"/><Relationship Id="rId17" Type="http://schemas.openxmlformats.org/officeDocument/2006/relationships/hyperlink" Target="https://observatoire.one/fr/" TargetMode="External"/><Relationship Id="rId25" Type="http://schemas.openxmlformats.org/officeDocument/2006/relationships/hyperlink" Target="https://www.aestq.org/fr/" TargetMode="External"/><Relationship Id="rId2" Type="http://schemas.openxmlformats.org/officeDocument/2006/relationships/image" Target="../media/image37.png"/><Relationship Id="rId16" Type="http://schemas.openxmlformats.org/officeDocument/2006/relationships/hyperlink" Target="https://griiptic.ca/" TargetMode="External"/><Relationship Id="rId20" Type="http://schemas.openxmlformats.org/officeDocument/2006/relationships/hyperlink" Target="https://revue-mediations.teluq.ca/index.php/Distances" TargetMode="External"/><Relationship Id="rId29" Type="http://schemas.openxmlformats.org/officeDocument/2006/relationships/hyperlink" Target="https://2023.sommetnumerique.ca/fr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ampus.recit.qc.ca/" TargetMode="External"/><Relationship Id="rId11" Type="http://schemas.openxmlformats.org/officeDocument/2006/relationships/hyperlink" Target="https://fusionjeunesse.org/programmes-offerts/" TargetMode="External"/><Relationship Id="rId24" Type="http://schemas.openxmlformats.org/officeDocument/2006/relationships/hyperlink" Target="https://aqeus.org/" TargetMode="External"/><Relationship Id="rId5" Type="http://schemas.openxmlformats.org/officeDocument/2006/relationships/hyperlink" Target="https://www.cadre21.org/formations/" TargetMode="External"/><Relationship Id="rId15" Type="http://schemas.openxmlformats.org/officeDocument/2006/relationships/hyperlink" Target="https://chaire-lmm.squarespace.com/" TargetMode="External"/><Relationship Id="rId23" Type="http://schemas.openxmlformats.org/officeDocument/2006/relationships/hyperlink" Target="https://www.aqep.org/fr/" TargetMode="External"/><Relationship Id="rId28" Type="http://schemas.openxmlformats.org/officeDocument/2006/relationships/hyperlink" Target="https://www.aquops.qc.ca/" TargetMode="External"/><Relationship Id="rId10" Type="http://schemas.openxmlformats.org/officeDocument/2006/relationships/hyperlink" Target="https://fadio.net/formations/" TargetMode="External"/><Relationship Id="rId19" Type="http://schemas.openxmlformats.org/officeDocument/2006/relationships/hyperlink" Target="https://formation-profession.org/" TargetMode="External"/><Relationship Id="rId4" Type="http://schemas.openxmlformats.org/officeDocument/2006/relationships/hyperlink" Target="https://recit.qc.ca/personnes-ressources/" TargetMode="External"/><Relationship Id="rId9" Type="http://schemas.openxmlformats.org/officeDocument/2006/relationships/hyperlink" Target="https://ecolesestime.ca/" TargetMode="External"/><Relationship Id="rId14" Type="http://schemas.openxmlformats.org/officeDocument/2006/relationships/hyperlink" Target="https://competencenumerique.ca/" TargetMode="External"/><Relationship Id="rId22" Type="http://schemas.openxmlformats.org/officeDocument/2006/relationships/hyperlink" Target="https://aepq.ca/" TargetMode="External"/><Relationship Id="rId27" Type="http://schemas.openxmlformats.org/officeDocument/2006/relationships/hyperlink" Target="https://aqpf.qc.c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81B8CF0-6B10-945D-96F0-597EA5254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/>
          <a:stretch/>
        </p:blipFill>
        <p:spPr>
          <a:xfrm>
            <a:off x="0" y="-16005"/>
            <a:ext cx="9144000" cy="6882666"/>
          </a:xfrm>
          <a:prstGeom prst="rect">
            <a:avLst/>
          </a:prstGeom>
        </p:spPr>
      </p:pic>
      <p:sp>
        <p:nvSpPr>
          <p:cNvPr id="7" name="ombre">
            <a:extLst>
              <a:ext uri="{FF2B5EF4-FFF2-40B4-BE49-F238E27FC236}">
                <a16:creationId xmlns:a16="http://schemas.microsoft.com/office/drawing/2014/main" id="{A1C2D0E8-59B3-8C81-7EAA-628C2E6CA7AE}"/>
              </a:ext>
            </a:extLst>
          </p:cNvPr>
          <p:cNvSpPr/>
          <p:nvPr/>
        </p:nvSpPr>
        <p:spPr>
          <a:xfrm>
            <a:off x="0" y="-16004"/>
            <a:ext cx="9144000" cy="568772"/>
          </a:xfrm>
          <a:prstGeom prst="rect">
            <a:avLst/>
          </a:prstGeom>
          <a:solidFill>
            <a:srgbClr val="1D1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reliure">
            <a:extLst>
              <a:ext uri="{FF2B5EF4-FFF2-40B4-BE49-F238E27FC236}">
                <a16:creationId xmlns:a16="http://schemas.microsoft.com/office/drawing/2014/main" id="{64EA9215-B783-5617-D58C-60631842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9"/>
          <a:stretch/>
        </p:blipFill>
        <p:spPr>
          <a:xfrm>
            <a:off x="0" y="0"/>
            <a:ext cx="9144000" cy="4411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561F687-BE8A-E7FB-A4B5-E86CB7662769}"/>
              </a:ext>
            </a:extLst>
          </p:cNvPr>
          <p:cNvSpPr txBox="1"/>
          <p:nvPr/>
        </p:nvSpPr>
        <p:spPr>
          <a:xfrm>
            <a:off x="498380" y="1236704"/>
            <a:ext cx="814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>
                <a:solidFill>
                  <a:schemeClr val="bg1">
                    <a:lumMod val="95000"/>
                  </a:schemeClr>
                </a:solidFill>
                <a:latin typeface="Ink Free" panose="03080402000500000000" pitchFamily="66" charset="0"/>
              </a:rPr>
              <a:t>MON CARNET DE V    YAGE</a:t>
            </a:r>
          </a:p>
        </p:txBody>
      </p:sp>
      <p:pic>
        <p:nvPicPr>
          <p:cNvPr id="11" name="Graphique 10" descr="Soleil contour">
            <a:extLst>
              <a:ext uri="{FF2B5EF4-FFF2-40B4-BE49-F238E27FC236}">
                <a16:creationId xmlns:a16="http://schemas.microsoft.com/office/drawing/2014/main" id="{A5BE68F3-A74C-2E09-29CB-BA22FA58B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2983" y="1249520"/>
            <a:ext cx="859788" cy="8597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BFEEA1A-60C1-EB89-AB17-FB85EA5292CF}"/>
              </a:ext>
            </a:extLst>
          </p:cNvPr>
          <p:cNvSpPr txBox="1"/>
          <p:nvPr/>
        </p:nvSpPr>
        <p:spPr>
          <a:xfrm>
            <a:off x="874472" y="1985921"/>
            <a:ext cx="261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8EDDFF"/>
                </a:solidFill>
                <a:latin typeface="Ink Free" panose="03080402000500000000" pitchFamily="66" charset="0"/>
              </a:rPr>
              <a:t>Les préparatifs</a:t>
            </a:r>
          </a:p>
        </p:txBody>
      </p:sp>
      <p:pic>
        <p:nvPicPr>
          <p:cNvPr id="12" name="plage">
            <a:extLst>
              <a:ext uri="{FF2B5EF4-FFF2-40B4-BE49-F238E27FC236}">
                <a16:creationId xmlns:a16="http://schemas.microsoft.com/office/drawing/2014/main" id="{10E91709-E943-B9C0-CDA9-AB74ECCA4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990" y="2220238"/>
            <a:ext cx="1080000" cy="1080000"/>
          </a:xfrm>
          <a:prstGeom prst="rect">
            <a:avLst/>
          </a:prstGeom>
        </p:spPr>
      </p:pic>
      <p:pic>
        <p:nvPicPr>
          <p:cNvPr id="15" name="bateau">
            <a:extLst>
              <a:ext uri="{FF2B5EF4-FFF2-40B4-BE49-F238E27FC236}">
                <a16:creationId xmlns:a16="http://schemas.microsoft.com/office/drawing/2014/main" id="{77C53D26-801E-37E6-7802-77E709EC9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6120266" y="4922655"/>
            <a:ext cx="1080000" cy="1080000"/>
          </a:xfrm>
          <a:prstGeom prst="rect">
            <a:avLst/>
          </a:prstGeom>
        </p:spPr>
      </p:pic>
      <p:pic>
        <p:nvPicPr>
          <p:cNvPr id="18" name="voiture">
            <a:extLst>
              <a:ext uri="{FF2B5EF4-FFF2-40B4-BE49-F238E27FC236}">
                <a16:creationId xmlns:a16="http://schemas.microsoft.com/office/drawing/2014/main" id="{15C65CA6-BA3C-0F4D-76EE-845C0AD44E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1417">
            <a:off x="7598099" y="3547420"/>
            <a:ext cx="1080000" cy="1080000"/>
          </a:xfrm>
          <a:prstGeom prst="rect">
            <a:avLst/>
          </a:prstGeom>
        </p:spPr>
      </p:pic>
      <p:pic>
        <p:nvPicPr>
          <p:cNvPr id="21" name="Avion">
            <a:extLst>
              <a:ext uri="{FF2B5EF4-FFF2-40B4-BE49-F238E27FC236}">
                <a16:creationId xmlns:a16="http://schemas.microsoft.com/office/drawing/2014/main" id="{B2C726F3-49AC-4197-749C-8FAEB5539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2675527" y="5073352"/>
            <a:ext cx="1356661" cy="1356661"/>
          </a:xfrm>
          <a:prstGeom prst="rect">
            <a:avLst/>
          </a:prstGeom>
        </p:spPr>
      </p:pic>
      <p:pic>
        <p:nvPicPr>
          <p:cNvPr id="27" name="train">
            <a:extLst>
              <a:ext uri="{FF2B5EF4-FFF2-40B4-BE49-F238E27FC236}">
                <a16:creationId xmlns:a16="http://schemas.microsoft.com/office/drawing/2014/main" id="{44295FB2-E7E7-FAF1-E854-FD02A231D9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5796">
            <a:off x="496095" y="3741973"/>
            <a:ext cx="1080000" cy="10800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7CE6F01-796C-08C8-40A3-68FE321051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807">
            <a:off x="1320423" y="2622429"/>
            <a:ext cx="4984551" cy="3065530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6FF083-A3A3-07F2-9DCC-6EBE267B94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160" y="6164762"/>
            <a:ext cx="1920240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046AE7-6F7C-405B-C30E-758F888E6E59}"/>
              </a:ext>
            </a:extLst>
          </p:cNvPr>
          <p:cNvSpPr txBox="1"/>
          <p:nvPr/>
        </p:nvSpPr>
        <p:spPr>
          <a:xfrm>
            <a:off x="319659" y="735357"/>
            <a:ext cx="78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Maintenant, de quoi vais-je avoir besoin? Qui pourrait m’accompagner?</a:t>
            </a:r>
            <a:endParaRPr lang="fr-CA" sz="1200">
              <a:solidFill>
                <a:schemeClr val="accent3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963B92-6F6B-C6A4-E80C-EAA3D1A7D3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625" y="666750"/>
            <a:ext cx="1080000" cy="108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7B9DC17-5BE2-6CB3-9C0C-0DDDE0C0AB2D}"/>
              </a:ext>
            </a:extLst>
          </p:cNvPr>
          <p:cNvSpPr txBox="1"/>
          <p:nvPr/>
        </p:nvSpPr>
        <p:spPr>
          <a:xfrm>
            <a:off x="261720" y="1986983"/>
            <a:ext cx="8620560" cy="450000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F0C12D7E-EC17-1FC1-8FFD-79DED8C77BED}"/>
              </a:ext>
            </a:extLst>
          </p:cNvPr>
          <p:cNvSpPr txBox="1">
            <a:spLocks/>
          </p:cNvSpPr>
          <p:nvPr/>
        </p:nvSpPr>
        <p:spPr>
          <a:xfrm>
            <a:off x="261721" y="1283107"/>
            <a:ext cx="7500952" cy="70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8" indent="-228598" algn="l" defTabSz="9143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5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0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76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2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7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Quelles sont les ressources autour de moi (humaines ou matérielles)</a:t>
            </a:r>
            <a:b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que je peux consulter pour m'aider à me former? </a:t>
            </a:r>
            <a:endParaRPr lang="fr-CA" sz="1800">
              <a:solidFill>
                <a:srgbClr val="1D1D1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61AC4D-C9C7-F0F2-C17C-718E1243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/>
          <p:nvPr/>
        </p:nvSpPr>
        <p:spPr>
          <a:xfrm>
            <a:off x="305604" y="736564"/>
            <a:ext cx="418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Mes notes personnelles</a:t>
            </a:r>
            <a:endParaRPr lang="fr-CA" sz="1200">
              <a:solidFill>
                <a:schemeClr val="tx2"/>
              </a:solidFill>
            </a:endParaRPr>
          </a:p>
        </p:txBody>
      </p:sp>
      <p:pic>
        <p:nvPicPr>
          <p:cNvPr id="2" name="Graphique 1" descr="Scène de canyon avec un remplissage uni">
            <a:extLst>
              <a:ext uri="{FF2B5EF4-FFF2-40B4-BE49-F238E27FC236}">
                <a16:creationId xmlns:a16="http://schemas.microsoft.com/office/drawing/2014/main" id="{61EF97E8-AECB-A1B8-DF86-BE1D2565BF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47" t="2550" r="2128" b="7066"/>
          <a:stretch/>
        </p:blipFill>
        <p:spPr>
          <a:xfrm>
            <a:off x="0" y="4093787"/>
            <a:ext cx="2933700" cy="27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5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CB901F-A7CB-649D-A0BD-213914299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/>
          <a:stretch/>
        </p:blipFill>
        <p:spPr>
          <a:xfrm>
            <a:off x="1342" y="-16005"/>
            <a:ext cx="9144000" cy="6882666"/>
          </a:xfrm>
          <a:prstGeom prst="rect">
            <a:avLst/>
          </a:prstGeom>
        </p:spPr>
      </p:pic>
      <p:pic>
        <p:nvPicPr>
          <p:cNvPr id="5" name="reliure">
            <a:extLst>
              <a:ext uri="{FF2B5EF4-FFF2-40B4-BE49-F238E27FC236}">
                <a16:creationId xmlns:a16="http://schemas.microsoft.com/office/drawing/2014/main" id="{38C6CD3A-590D-B89C-96E5-7744AE6CF1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1237"/>
            <a:ext cx="9144000" cy="766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033B33-AA19-CF84-CA6F-1C646DA87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319" y="5886338"/>
            <a:ext cx="1920240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 descr="Scène de montagnes avec un remplissage uni">
            <a:extLst>
              <a:ext uri="{FF2B5EF4-FFF2-40B4-BE49-F238E27FC236}">
                <a16:creationId xmlns:a16="http://schemas.microsoft.com/office/drawing/2014/main" id="{D1B771BB-77E5-9B32-E62E-CA3297ABC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679" b="9153"/>
          <a:stretch/>
        </p:blipFill>
        <p:spPr>
          <a:xfrm>
            <a:off x="6249990" y="3914562"/>
            <a:ext cx="2894010" cy="29434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3D6986-A2F1-3662-3E29-54C304D22A77}"/>
              </a:ext>
            </a:extLst>
          </p:cNvPr>
          <p:cNvSpPr/>
          <p:nvPr/>
        </p:nvSpPr>
        <p:spPr>
          <a:xfrm>
            <a:off x="1047404" y="983436"/>
            <a:ext cx="1330035" cy="360000"/>
          </a:xfrm>
          <a:custGeom>
            <a:avLst/>
            <a:gdLst>
              <a:gd name="connsiteX0" fmla="*/ 0 w 1330035"/>
              <a:gd name="connsiteY0" fmla="*/ 0 h 360000"/>
              <a:gd name="connsiteX1" fmla="*/ 430045 w 1330035"/>
              <a:gd name="connsiteY1" fmla="*/ 0 h 360000"/>
              <a:gd name="connsiteX2" fmla="*/ 873390 w 1330035"/>
              <a:gd name="connsiteY2" fmla="*/ 0 h 360000"/>
              <a:gd name="connsiteX3" fmla="*/ 1330035 w 1330035"/>
              <a:gd name="connsiteY3" fmla="*/ 0 h 360000"/>
              <a:gd name="connsiteX4" fmla="*/ 1330035 w 1330035"/>
              <a:gd name="connsiteY4" fmla="*/ 360000 h 360000"/>
              <a:gd name="connsiteX5" fmla="*/ 886690 w 1330035"/>
              <a:gd name="connsiteY5" fmla="*/ 360000 h 360000"/>
              <a:gd name="connsiteX6" fmla="*/ 430045 w 1330035"/>
              <a:gd name="connsiteY6" fmla="*/ 360000 h 360000"/>
              <a:gd name="connsiteX7" fmla="*/ 0 w 1330035"/>
              <a:gd name="connsiteY7" fmla="*/ 360000 h 360000"/>
              <a:gd name="connsiteX8" fmla="*/ 0 w 1330035"/>
              <a:gd name="connsiteY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035" h="360000" fill="none" extrusionOk="0">
                <a:moveTo>
                  <a:pt x="0" y="0"/>
                </a:moveTo>
                <a:cubicBezTo>
                  <a:pt x="133782" y="-21399"/>
                  <a:pt x="259995" y="14118"/>
                  <a:pt x="430045" y="0"/>
                </a:cubicBezTo>
                <a:cubicBezTo>
                  <a:pt x="600096" y="-14118"/>
                  <a:pt x="688742" y="45522"/>
                  <a:pt x="873390" y="0"/>
                </a:cubicBezTo>
                <a:cubicBezTo>
                  <a:pt x="1058039" y="-45522"/>
                  <a:pt x="1126878" y="28617"/>
                  <a:pt x="1330035" y="0"/>
                </a:cubicBezTo>
                <a:cubicBezTo>
                  <a:pt x="1341660" y="120354"/>
                  <a:pt x="1314009" y="211709"/>
                  <a:pt x="1330035" y="360000"/>
                </a:cubicBezTo>
                <a:cubicBezTo>
                  <a:pt x="1134826" y="383365"/>
                  <a:pt x="1082035" y="329687"/>
                  <a:pt x="886690" y="360000"/>
                </a:cubicBezTo>
                <a:cubicBezTo>
                  <a:pt x="691345" y="390313"/>
                  <a:pt x="547360" y="319970"/>
                  <a:pt x="430045" y="360000"/>
                </a:cubicBezTo>
                <a:cubicBezTo>
                  <a:pt x="312731" y="400030"/>
                  <a:pt x="208090" y="316719"/>
                  <a:pt x="0" y="360000"/>
                </a:cubicBezTo>
                <a:cubicBezTo>
                  <a:pt x="-9519" y="239248"/>
                  <a:pt x="5250" y="111430"/>
                  <a:pt x="0" y="0"/>
                </a:cubicBezTo>
                <a:close/>
              </a:path>
              <a:path w="1330035" h="360000" stroke="0" extrusionOk="0">
                <a:moveTo>
                  <a:pt x="0" y="0"/>
                </a:moveTo>
                <a:cubicBezTo>
                  <a:pt x="201910" y="-23906"/>
                  <a:pt x="291874" y="1618"/>
                  <a:pt x="443345" y="0"/>
                </a:cubicBezTo>
                <a:cubicBezTo>
                  <a:pt x="594816" y="-1618"/>
                  <a:pt x="797024" y="30152"/>
                  <a:pt x="886690" y="0"/>
                </a:cubicBezTo>
                <a:cubicBezTo>
                  <a:pt x="976357" y="-30152"/>
                  <a:pt x="1184798" y="46168"/>
                  <a:pt x="1330035" y="0"/>
                </a:cubicBezTo>
                <a:cubicBezTo>
                  <a:pt x="1341663" y="108838"/>
                  <a:pt x="1288677" y="219416"/>
                  <a:pt x="1330035" y="360000"/>
                </a:cubicBezTo>
                <a:cubicBezTo>
                  <a:pt x="1150664" y="360984"/>
                  <a:pt x="1011087" y="338929"/>
                  <a:pt x="886690" y="360000"/>
                </a:cubicBezTo>
                <a:cubicBezTo>
                  <a:pt x="762293" y="381071"/>
                  <a:pt x="626134" y="354028"/>
                  <a:pt x="483246" y="360000"/>
                </a:cubicBezTo>
                <a:cubicBezTo>
                  <a:pt x="340358" y="365972"/>
                  <a:pt x="168373" y="322437"/>
                  <a:pt x="0" y="360000"/>
                </a:cubicBezTo>
                <a:cubicBezTo>
                  <a:pt x="-8484" y="277704"/>
                  <a:pt x="17839" y="110456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F7F3C0-6B84-90F7-A400-0EB3D5130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43" y="1574288"/>
            <a:ext cx="8625314" cy="414148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Comment j’évalue ma compétence numérique?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343157E-4D77-522A-6224-5708324D6513}"/>
              </a:ext>
            </a:extLst>
          </p:cNvPr>
          <p:cNvSpPr txBox="1"/>
          <p:nvPr/>
        </p:nvSpPr>
        <p:spPr>
          <a:xfrm>
            <a:off x="267220" y="1997961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11668" y="4060824"/>
            <a:ext cx="8625314" cy="414149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CA" sz="1800">
                <a:latin typeface="Dosis SemiBold" pitchFamily="2" charset="0"/>
              </a:rPr>
              <a:t>Comment je l’utilise? Pour quel type de contenu ou d’activité?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1263C6-FC46-3DA3-4775-76A55A1943CC}"/>
              </a:ext>
            </a:extLst>
          </p:cNvPr>
          <p:cNvSpPr txBox="1"/>
          <p:nvPr/>
        </p:nvSpPr>
        <p:spPr>
          <a:xfrm>
            <a:off x="259343" y="4468691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1">
                <a:latin typeface="Dosis Light" pitchFamily="2" charset="0"/>
              </a:defRPr>
            </a:lvl1pPr>
          </a:lstStyle>
          <a:p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AC3544-E08E-490D-1732-9C9B1C0536D7}"/>
              </a:ext>
            </a:extLst>
          </p:cNvPr>
          <p:cNvSpPr txBox="1"/>
          <p:nvPr/>
        </p:nvSpPr>
        <p:spPr>
          <a:xfrm>
            <a:off x="259343" y="957842"/>
            <a:ext cx="7027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je peux faire un bilan de ma situation pour mieux choisir ma route.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/>
          <p:nvPr/>
        </p:nvSpPr>
        <p:spPr>
          <a:xfrm>
            <a:off x="252128" y="555347"/>
            <a:ext cx="843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Maintenant que j’en sais plus sur la compétence numérique et ses dimensions, </a:t>
            </a:r>
            <a:endParaRPr lang="fr-CA" sz="135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0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18" y="701447"/>
            <a:ext cx="8631564" cy="57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Qu’est-ce qui fonctionne? Avec quoi je me sens le plus à l’aise? </a:t>
            </a:r>
            <a:br>
              <a:rPr lang="fr-CA" sz="180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Quels sont les aspects que j’aimerais encore plus développer?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59343" y="3686849"/>
            <a:ext cx="8625314" cy="576000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latin typeface="Dosis SemiBold" pitchFamily="2" charset="0"/>
              </a:rPr>
              <a:t>Comment les apprenantes et apprenants réagissent-ils à mes activités?</a:t>
            </a:r>
            <a:br>
              <a:rPr lang="fr-CA" sz="1800">
                <a:latin typeface="Dosis SemiBold" pitchFamily="2" charset="0"/>
              </a:rPr>
            </a:br>
            <a:r>
              <a:rPr lang="fr-CA" sz="1800">
                <a:latin typeface="Dosis SemiBold" pitchFamily="2" charset="0"/>
              </a:rPr>
              <a:t>Quels sont les retours ou perceptions de mes collègues?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D012C9-FD96-3467-EE46-A014288B6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pic>
        <p:nvPicPr>
          <p:cNvPr id="24" name="Graphique 23" descr="Route avec un remplissage uni">
            <a:extLst>
              <a:ext uri="{FF2B5EF4-FFF2-40B4-BE49-F238E27FC236}">
                <a16:creationId xmlns:a16="http://schemas.microsoft.com/office/drawing/2014/main" id="{1D76CFEF-E9C3-A14C-3A15-28F5284BA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1364" y="495155"/>
            <a:ext cx="897468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CD2E67-9FD7-A195-E68F-E666F6262B60}"/>
              </a:ext>
            </a:extLst>
          </p:cNvPr>
          <p:cNvSpPr txBox="1"/>
          <p:nvPr/>
        </p:nvSpPr>
        <p:spPr>
          <a:xfrm>
            <a:off x="248341" y="4333110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pic>
        <p:nvPicPr>
          <p:cNvPr id="5" name="pouce">
            <a:extLst>
              <a:ext uri="{FF2B5EF4-FFF2-40B4-BE49-F238E27FC236}">
                <a16:creationId xmlns:a16="http://schemas.microsoft.com/office/drawing/2014/main" id="{652FF37D-58DC-9F27-5744-21AF0AC78E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8963">
            <a:off x="6333316" y="315125"/>
            <a:ext cx="1080000" cy="1080000"/>
          </a:xfrm>
          <a:prstGeom prst="rect">
            <a:avLst/>
          </a:prstGeom>
        </p:spPr>
      </p:pic>
      <p:pic>
        <p:nvPicPr>
          <p:cNvPr id="13" name="flèche">
            <a:extLst>
              <a:ext uri="{FF2B5EF4-FFF2-40B4-BE49-F238E27FC236}">
                <a16:creationId xmlns:a16="http://schemas.microsoft.com/office/drawing/2014/main" id="{987061F9-28AD-0EED-05AA-BE1C23DBAD4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734" y="3486107"/>
            <a:ext cx="1080000" cy="10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366782-99A0-DDA5-FBD1-B12B5CDF72A9}"/>
              </a:ext>
            </a:extLst>
          </p:cNvPr>
          <p:cNvSpPr txBox="1"/>
          <p:nvPr/>
        </p:nvSpPr>
        <p:spPr>
          <a:xfrm>
            <a:off x="256218" y="1379949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B043CF-44BE-DFE0-48CF-9395FF5D2301}"/>
              </a:ext>
            </a:extLst>
          </p:cNvPr>
          <p:cNvSpPr txBox="1"/>
          <p:nvPr/>
        </p:nvSpPr>
        <p:spPr>
          <a:xfrm>
            <a:off x="256218" y="4342635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38D6C5-F299-C502-084C-A6440256FAB5}"/>
              </a:ext>
            </a:extLst>
          </p:cNvPr>
          <p:cNvSpPr/>
          <p:nvPr/>
        </p:nvSpPr>
        <p:spPr>
          <a:xfrm>
            <a:off x="4878242" y="576818"/>
            <a:ext cx="2325747" cy="360000"/>
          </a:xfrm>
          <a:custGeom>
            <a:avLst/>
            <a:gdLst>
              <a:gd name="connsiteX0" fmla="*/ 0 w 2325747"/>
              <a:gd name="connsiteY0" fmla="*/ 0 h 360000"/>
              <a:gd name="connsiteX1" fmla="*/ 581437 w 2325747"/>
              <a:gd name="connsiteY1" fmla="*/ 0 h 360000"/>
              <a:gd name="connsiteX2" fmla="*/ 1139616 w 2325747"/>
              <a:gd name="connsiteY2" fmla="*/ 0 h 360000"/>
              <a:gd name="connsiteX3" fmla="*/ 1674538 w 2325747"/>
              <a:gd name="connsiteY3" fmla="*/ 0 h 360000"/>
              <a:gd name="connsiteX4" fmla="*/ 2325747 w 2325747"/>
              <a:gd name="connsiteY4" fmla="*/ 0 h 360000"/>
              <a:gd name="connsiteX5" fmla="*/ 2325747 w 2325747"/>
              <a:gd name="connsiteY5" fmla="*/ 360000 h 360000"/>
              <a:gd name="connsiteX6" fmla="*/ 1814083 w 2325747"/>
              <a:gd name="connsiteY6" fmla="*/ 360000 h 360000"/>
              <a:gd name="connsiteX7" fmla="*/ 1255903 w 2325747"/>
              <a:gd name="connsiteY7" fmla="*/ 360000 h 360000"/>
              <a:gd name="connsiteX8" fmla="*/ 697724 w 2325747"/>
              <a:gd name="connsiteY8" fmla="*/ 360000 h 360000"/>
              <a:gd name="connsiteX9" fmla="*/ 0 w 2325747"/>
              <a:gd name="connsiteY9" fmla="*/ 360000 h 360000"/>
              <a:gd name="connsiteX10" fmla="*/ 0 w 2325747"/>
              <a:gd name="connsiteY10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5747" h="360000" fill="none" extrusionOk="0">
                <a:moveTo>
                  <a:pt x="0" y="0"/>
                </a:moveTo>
                <a:cubicBezTo>
                  <a:pt x="182116" y="-41286"/>
                  <a:pt x="404707" y="69446"/>
                  <a:pt x="581437" y="0"/>
                </a:cubicBezTo>
                <a:cubicBezTo>
                  <a:pt x="758167" y="-69446"/>
                  <a:pt x="978509" y="23956"/>
                  <a:pt x="1139616" y="0"/>
                </a:cubicBezTo>
                <a:cubicBezTo>
                  <a:pt x="1300723" y="-23956"/>
                  <a:pt x="1488381" y="5428"/>
                  <a:pt x="1674538" y="0"/>
                </a:cubicBezTo>
                <a:cubicBezTo>
                  <a:pt x="1860695" y="-5428"/>
                  <a:pt x="2010500" y="21958"/>
                  <a:pt x="2325747" y="0"/>
                </a:cubicBezTo>
                <a:cubicBezTo>
                  <a:pt x="2355225" y="144475"/>
                  <a:pt x="2311584" y="258878"/>
                  <a:pt x="2325747" y="360000"/>
                </a:cubicBezTo>
                <a:cubicBezTo>
                  <a:pt x="2171214" y="398369"/>
                  <a:pt x="1972893" y="301572"/>
                  <a:pt x="1814083" y="360000"/>
                </a:cubicBezTo>
                <a:cubicBezTo>
                  <a:pt x="1655273" y="418428"/>
                  <a:pt x="1481528" y="336041"/>
                  <a:pt x="1255903" y="360000"/>
                </a:cubicBezTo>
                <a:cubicBezTo>
                  <a:pt x="1030278" y="383959"/>
                  <a:pt x="820201" y="311120"/>
                  <a:pt x="697724" y="360000"/>
                </a:cubicBezTo>
                <a:cubicBezTo>
                  <a:pt x="575247" y="408880"/>
                  <a:pt x="205735" y="336171"/>
                  <a:pt x="0" y="360000"/>
                </a:cubicBezTo>
                <a:cubicBezTo>
                  <a:pt x="-37848" y="282792"/>
                  <a:pt x="27866" y="91451"/>
                  <a:pt x="0" y="0"/>
                </a:cubicBezTo>
                <a:close/>
              </a:path>
              <a:path w="2325747" h="360000" stroke="0" extrusionOk="0">
                <a:moveTo>
                  <a:pt x="0" y="0"/>
                </a:moveTo>
                <a:cubicBezTo>
                  <a:pt x="227976" y="-12070"/>
                  <a:pt x="424219" y="32375"/>
                  <a:pt x="581437" y="0"/>
                </a:cubicBezTo>
                <a:cubicBezTo>
                  <a:pt x="738655" y="-32375"/>
                  <a:pt x="1039235" y="5976"/>
                  <a:pt x="1162874" y="0"/>
                </a:cubicBezTo>
                <a:cubicBezTo>
                  <a:pt x="1286513" y="-5976"/>
                  <a:pt x="1574007" y="13959"/>
                  <a:pt x="1790825" y="0"/>
                </a:cubicBezTo>
                <a:cubicBezTo>
                  <a:pt x="2007643" y="-13959"/>
                  <a:pt x="2163326" y="59140"/>
                  <a:pt x="2325747" y="0"/>
                </a:cubicBezTo>
                <a:cubicBezTo>
                  <a:pt x="2353098" y="72575"/>
                  <a:pt x="2318590" y="214177"/>
                  <a:pt x="2325747" y="360000"/>
                </a:cubicBezTo>
                <a:cubicBezTo>
                  <a:pt x="2163718" y="371086"/>
                  <a:pt x="2020521" y="351519"/>
                  <a:pt x="1790825" y="360000"/>
                </a:cubicBezTo>
                <a:cubicBezTo>
                  <a:pt x="1561129" y="368481"/>
                  <a:pt x="1373671" y="354871"/>
                  <a:pt x="1232646" y="360000"/>
                </a:cubicBezTo>
                <a:cubicBezTo>
                  <a:pt x="1091621" y="365129"/>
                  <a:pt x="843971" y="329998"/>
                  <a:pt x="604694" y="360000"/>
                </a:cubicBezTo>
                <a:cubicBezTo>
                  <a:pt x="365417" y="390002"/>
                  <a:pt x="180227" y="321733"/>
                  <a:pt x="0" y="360000"/>
                </a:cubicBezTo>
                <a:cubicBezTo>
                  <a:pt x="-32324" y="192813"/>
                  <a:pt x="8283" y="82998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/>
          <p:nvPr/>
        </p:nvSpPr>
        <p:spPr>
          <a:xfrm>
            <a:off x="256218" y="605244"/>
            <a:ext cx="72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J’en sais plus sur ma situation et mes besoins. Maintenant je vais où?</a:t>
            </a:r>
            <a:endParaRPr lang="fr-CA" sz="1500" b="1">
              <a:solidFill>
                <a:schemeClr val="tx2"/>
              </a:solidFill>
              <a:highlight>
                <a:srgbClr val="FFFF00"/>
              </a:highlight>
              <a:latin typeface="Dosis SemiBold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53542" y="4430942"/>
            <a:ext cx="8625314" cy="418363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latin typeface="Dosis SemiBold" pitchFamily="2" charset="0"/>
              </a:rPr>
              <a:t>Quelles sont les dimensions complémentaires que je peux ajouter? (Maximum de 2)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45B452-BC3B-D95C-1901-AA83B85F5E11}"/>
              </a:ext>
            </a:extLst>
          </p:cNvPr>
          <p:cNvSpPr txBox="1"/>
          <p:nvPr/>
        </p:nvSpPr>
        <p:spPr>
          <a:xfrm>
            <a:off x="255624" y="1066013"/>
            <a:ext cx="7200298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Pour commencer, je vais d’abord choisir mes destinations favorites</a:t>
            </a:r>
            <a:b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sans oublier d’ajouter quelques escales à mon programme.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543" y="2000945"/>
            <a:ext cx="8379282" cy="515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Quelles sont les dimensions principales que je veux développer pour répondre à </a:t>
            </a:r>
            <a:br>
              <a:rPr lang="fr-CA" sz="180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mes besoins? (Maximum de 2)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A34A71-543F-FF4B-3E52-71D6A564F6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825" y="645736"/>
            <a:ext cx="1080000" cy="108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F930E-CF81-AC9D-4FD4-4451C4A84FD6}"/>
              </a:ext>
            </a:extLst>
          </p:cNvPr>
          <p:cNvSpPr txBox="1"/>
          <p:nvPr/>
        </p:nvSpPr>
        <p:spPr>
          <a:xfrm>
            <a:off x="25354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Éthique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C8C3D8-5D2C-4E52-BED5-5660CEDD3E27}"/>
              </a:ext>
            </a:extLst>
          </p:cNvPr>
          <p:cNvSpPr txBox="1"/>
          <p:nvPr/>
        </p:nvSpPr>
        <p:spPr>
          <a:xfrm>
            <a:off x="25354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Production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C1F452-DA44-9371-D4BB-0A2B6C106E66}"/>
              </a:ext>
            </a:extLst>
          </p:cNvPr>
          <p:cNvSpPr txBox="1"/>
          <p:nvPr/>
        </p:nvSpPr>
        <p:spPr>
          <a:xfrm>
            <a:off x="1694137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Technologique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8A7875-5621-3A25-35CE-A635B4BDC564}"/>
              </a:ext>
            </a:extLst>
          </p:cNvPr>
          <p:cNvSpPr txBox="1"/>
          <p:nvPr/>
        </p:nvSpPr>
        <p:spPr>
          <a:xfrm>
            <a:off x="313473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Apprentissage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EE387B-8BBE-AFDB-13AB-30FC4D944187}"/>
              </a:ext>
            </a:extLst>
          </p:cNvPr>
          <p:cNvSpPr txBox="1"/>
          <p:nvPr/>
        </p:nvSpPr>
        <p:spPr>
          <a:xfrm>
            <a:off x="4575327" y="2709003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Culture informationnelle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31DA6A-43D4-C692-35CB-6EEFB708E4BA}"/>
              </a:ext>
            </a:extLst>
          </p:cNvPr>
          <p:cNvSpPr txBox="1"/>
          <p:nvPr/>
        </p:nvSpPr>
        <p:spPr>
          <a:xfrm>
            <a:off x="601592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Collaboration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506C54-DACA-BFA8-183B-9E175F46BFD5}"/>
              </a:ext>
            </a:extLst>
          </p:cNvPr>
          <p:cNvSpPr txBox="1"/>
          <p:nvPr/>
        </p:nvSpPr>
        <p:spPr>
          <a:xfrm>
            <a:off x="7456516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6.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Communication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24B93A-164E-3DCF-E777-5F8198CF769A}"/>
              </a:ext>
            </a:extLst>
          </p:cNvPr>
          <p:cNvSpPr txBox="1"/>
          <p:nvPr/>
        </p:nvSpPr>
        <p:spPr>
          <a:xfrm>
            <a:off x="1694137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Inclusion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BD343B-848A-409E-CC35-6EFB439C6537}"/>
              </a:ext>
            </a:extLst>
          </p:cNvPr>
          <p:cNvSpPr txBox="1"/>
          <p:nvPr/>
        </p:nvSpPr>
        <p:spPr>
          <a:xfrm>
            <a:off x="313473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9.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Développement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477249-A46B-A86D-90D5-EE0622852C12}"/>
              </a:ext>
            </a:extLst>
          </p:cNvPr>
          <p:cNvSpPr txBox="1"/>
          <p:nvPr/>
        </p:nvSpPr>
        <p:spPr>
          <a:xfrm>
            <a:off x="4575327" y="3433600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	10.</a:t>
            </a:r>
          </a:p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Résolution de problème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2CB602-8A07-7321-1D15-934BE9B31C54}"/>
              </a:ext>
            </a:extLst>
          </p:cNvPr>
          <p:cNvSpPr txBox="1"/>
          <p:nvPr/>
        </p:nvSpPr>
        <p:spPr>
          <a:xfrm>
            <a:off x="601592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Pensée critique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8C15CA-7B74-E0DB-8131-531D47826E39}"/>
              </a:ext>
            </a:extLst>
          </p:cNvPr>
          <p:cNvSpPr txBox="1"/>
          <p:nvPr/>
        </p:nvSpPr>
        <p:spPr>
          <a:xfrm>
            <a:off x="7456516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Innovation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F57B590-E790-D8E0-46A5-8C3BAC7366F4}"/>
              </a:ext>
            </a:extLst>
          </p:cNvPr>
          <p:cNvSpPr txBox="1"/>
          <p:nvPr/>
        </p:nvSpPr>
        <p:spPr>
          <a:xfrm>
            <a:off x="26141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Éthique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9523143-D9DC-D41C-D3C8-C925E0926149}"/>
              </a:ext>
            </a:extLst>
          </p:cNvPr>
          <p:cNvSpPr txBox="1"/>
          <p:nvPr/>
        </p:nvSpPr>
        <p:spPr>
          <a:xfrm>
            <a:off x="26141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Production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DAF3842-AC4C-8A4D-C85A-0F343E178132}"/>
              </a:ext>
            </a:extLst>
          </p:cNvPr>
          <p:cNvSpPr txBox="1"/>
          <p:nvPr/>
        </p:nvSpPr>
        <p:spPr>
          <a:xfrm>
            <a:off x="1702013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Technologique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0318A1C-D5B6-BED9-5F84-79AFD2560353}"/>
              </a:ext>
            </a:extLst>
          </p:cNvPr>
          <p:cNvSpPr txBox="1"/>
          <p:nvPr/>
        </p:nvSpPr>
        <p:spPr>
          <a:xfrm>
            <a:off x="314260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Apprentissage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989DF10-0A0E-C67C-D8A0-98DD1A367523}"/>
              </a:ext>
            </a:extLst>
          </p:cNvPr>
          <p:cNvSpPr txBox="1"/>
          <p:nvPr/>
        </p:nvSpPr>
        <p:spPr>
          <a:xfrm>
            <a:off x="4583203" y="4877827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Culture informationnelle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BF081A2-2A8A-97D1-DBC6-B48E11A4808F}"/>
              </a:ext>
            </a:extLst>
          </p:cNvPr>
          <p:cNvSpPr txBox="1"/>
          <p:nvPr/>
        </p:nvSpPr>
        <p:spPr>
          <a:xfrm>
            <a:off x="602379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Collaboration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C47974C-733C-2092-71D1-F79DD638FEB2}"/>
              </a:ext>
            </a:extLst>
          </p:cNvPr>
          <p:cNvSpPr txBox="1"/>
          <p:nvPr/>
        </p:nvSpPr>
        <p:spPr>
          <a:xfrm>
            <a:off x="7464392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6.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Communication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3D72DB3-1D89-CC31-F827-FFD8C44C0795}"/>
              </a:ext>
            </a:extLst>
          </p:cNvPr>
          <p:cNvSpPr txBox="1"/>
          <p:nvPr/>
        </p:nvSpPr>
        <p:spPr>
          <a:xfrm>
            <a:off x="1702013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Inclusion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D420AB5-4ED6-ACE2-29F1-9881AFF25A38}"/>
              </a:ext>
            </a:extLst>
          </p:cNvPr>
          <p:cNvSpPr txBox="1"/>
          <p:nvPr/>
        </p:nvSpPr>
        <p:spPr>
          <a:xfrm>
            <a:off x="314260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9.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Développement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29C8148-2A67-23AC-8C70-2614B0E97F19}"/>
              </a:ext>
            </a:extLst>
          </p:cNvPr>
          <p:cNvSpPr txBox="1"/>
          <p:nvPr/>
        </p:nvSpPr>
        <p:spPr>
          <a:xfrm>
            <a:off x="4583203" y="5602424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	10.</a:t>
            </a:r>
          </a:p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Résolution de problème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EF8ACBA-42CA-D218-76AB-816FEDFEB869}"/>
              </a:ext>
            </a:extLst>
          </p:cNvPr>
          <p:cNvSpPr txBox="1"/>
          <p:nvPr/>
        </p:nvSpPr>
        <p:spPr>
          <a:xfrm>
            <a:off x="602379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Pensée critique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FA285C7-881D-09B8-E75E-6882835F5499}"/>
              </a:ext>
            </a:extLst>
          </p:cNvPr>
          <p:cNvSpPr txBox="1"/>
          <p:nvPr/>
        </p:nvSpPr>
        <p:spPr>
          <a:xfrm>
            <a:off x="7464392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269040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A6CC2CBE-E3CB-FDB2-25E0-628C598BAEB1}"/>
              </a:ext>
            </a:extLst>
          </p:cNvPr>
          <p:cNvSpPr txBox="1"/>
          <p:nvPr/>
        </p:nvSpPr>
        <p:spPr>
          <a:xfrm>
            <a:off x="299270" y="2121033"/>
            <a:ext cx="8620560" cy="3960000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 dirty="0">
              <a:latin typeface="Dosis Light" pitchFamily="2" charset="0"/>
            </a:endParaRPr>
          </a:p>
        </p:txBody>
      </p:sp>
      <p:pic>
        <p:nvPicPr>
          <p:cNvPr id="11" name="Boussole" descr="Boussole avec un remplissage uni">
            <a:extLst>
              <a:ext uri="{FF2B5EF4-FFF2-40B4-BE49-F238E27FC236}">
                <a16:creationId xmlns:a16="http://schemas.microsoft.com/office/drawing/2014/main" id="{348C5F13-13EE-9FDB-70D0-9FB93B32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27608"/>
            <a:ext cx="2160000" cy="2160000"/>
          </a:xfrm>
          <a:prstGeom prst="rect">
            <a:avLst/>
          </a:prstGeom>
          <a:scene3d>
            <a:camera prst="isometricOffAxis1Top">
              <a:rot lat="17536715" lon="20940914" rev="803106"/>
            </a:camera>
            <a:lightRig rig="threePt" dir="t"/>
          </a:scene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1C7506-5B36-ACBE-5B5B-D4620E93DDEB}"/>
              </a:ext>
            </a:extLst>
          </p:cNvPr>
          <p:cNvSpPr/>
          <p:nvPr/>
        </p:nvSpPr>
        <p:spPr>
          <a:xfrm>
            <a:off x="3828278" y="651986"/>
            <a:ext cx="1513702" cy="360000"/>
          </a:xfrm>
          <a:custGeom>
            <a:avLst/>
            <a:gdLst>
              <a:gd name="connsiteX0" fmla="*/ 0 w 1513702"/>
              <a:gd name="connsiteY0" fmla="*/ 0 h 360000"/>
              <a:gd name="connsiteX1" fmla="*/ 489430 w 1513702"/>
              <a:gd name="connsiteY1" fmla="*/ 0 h 360000"/>
              <a:gd name="connsiteX2" fmla="*/ 993998 w 1513702"/>
              <a:gd name="connsiteY2" fmla="*/ 0 h 360000"/>
              <a:gd name="connsiteX3" fmla="*/ 1513702 w 1513702"/>
              <a:gd name="connsiteY3" fmla="*/ 0 h 360000"/>
              <a:gd name="connsiteX4" fmla="*/ 1513702 w 1513702"/>
              <a:gd name="connsiteY4" fmla="*/ 360000 h 360000"/>
              <a:gd name="connsiteX5" fmla="*/ 1009135 w 1513702"/>
              <a:gd name="connsiteY5" fmla="*/ 360000 h 360000"/>
              <a:gd name="connsiteX6" fmla="*/ 489430 w 1513702"/>
              <a:gd name="connsiteY6" fmla="*/ 360000 h 360000"/>
              <a:gd name="connsiteX7" fmla="*/ 0 w 1513702"/>
              <a:gd name="connsiteY7" fmla="*/ 360000 h 360000"/>
              <a:gd name="connsiteX8" fmla="*/ 0 w 1513702"/>
              <a:gd name="connsiteY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3702" h="360000" fill="none" extrusionOk="0">
                <a:moveTo>
                  <a:pt x="0" y="0"/>
                </a:moveTo>
                <a:cubicBezTo>
                  <a:pt x="213262" y="-10971"/>
                  <a:pt x="250161" y="22253"/>
                  <a:pt x="489430" y="0"/>
                </a:cubicBezTo>
                <a:cubicBezTo>
                  <a:pt x="728699" y="-22253"/>
                  <a:pt x="800463" y="43521"/>
                  <a:pt x="993998" y="0"/>
                </a:cubicBezTo>
                <a:cubicBezTo>
                  <a:pt x="1187533" y="-43521"/>
                  <a:pt x="1288666" y="48340"/>
                  <a:pt x="1513702" y="0"/>
                </a:cubicBezTo>
                <a:cubicBezTo>
                  <a:pt x="1525327" y="120354"/>
                  <a:pt x="1497676" y="211709"/>
                  <a:pt x="1513702" y="360000"/>
                </a:cubicBezTo>
                <a:cubicBezTo>
                  <a:pt x="1344872" y="371297"/>
                  <a:pt x="1142244" y="304645"/>
                  <a:pt x="1009135" y="360000"/>
                </a:cubicBezTo>
                <a:cubicBezTo>
                  <a:pt x="876026" y="415355"/>
                  <a:pt x="730298" y="309492"/>
                  <a:pt x="489430" y="360000"/>
                </a:cubicBezTo>
                <a:cubicBezTo>
                  <a:pt x="248562" y="410508"/>
                  <a:pt x="173321" y="343736"/>
                  <a:pt x="0" y="360000"/>
                </a:cubicBezTo>
                <a:cubicBezTo>
                  <a:pt x="-9519" y="239248"/>
                  <a:pt x="5250" y="111430"/>
                  <a:pt x="0" y="0"/>
                </a:cubicBezTo>
                <a:close/>
              </a:path>
              <a:path w="1513702" h="360000" stroke="0" extrusionOk="0">
                <a:moveTo>
                  <a:pt x="0" y="0"/>
                </a:moveTo>
                <a:cubicBezTo>
                  <a:pt x="153516" y="-6053"/>
                  <a:pt x="370442" y="15570"/>
                  <a:pt x="504567" y="0"/>
                </a:cubicBezTo>
                <a:cubicBezTo>
                  <a:pt x="638692" y="-15570"/>
                  <a:pt x="855435" y="55292"/>
                  <a:pt x="1009135" y="0"/>
                </a:cubicBezTo>
                <a:cubicBezTo>
                  <a:pt x="1162835" y="-55292"/>
                  <a:pt x="1317653" y="35952"/>
                  <a:pt x="1513702" y="0"/>
                </a:cubicBezTo>
                <a:cubicBezTo>
                  <a:pt x="1525330" y="108838"/>
                  <a:pt x="1472344" y="219416"/>
                  <a:pt x="1513702" y="360000"/>
                </a:cubicBezTo>
                <a:cubicBezTo>
                  <a:pt x="1272416" y="404981"/>
                  <a:pt x="1230048" y="311183"/>
                  <a:pt x="1009135" y="360000"/>
                </a:cubicBezTo>
                <a:cubicBezTo>
                  <a:pt x="788222" y="408817"/>
                  <a:pt x="721598" y="342890"/>
                  <a:pt x="549978" y="360000"/>
                </a:cubicBezTo>
                <a:cubicBezTo>
                  <a:pt x="378358" y="377110"/>
                  <a:pt x="258121" y="326718"/>
                  <a:pt x="0" y="360000"/>
                </a:cubicBezTo>
                <a:cubicBezTo>
                  <a:pt x="-8484" y="277704"/>
                  <a:pt x="17839" y="110456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843" y="1377597"/>
            <a:ext cx="8636314" cy="377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1D1D1B"/>
                </a:solidFill>
                <a:latin typeface="Dosis SemiBold" pitchFamily="2" charset="0"/>
              </a:rPr>
              <a:t>À la lumière de mes besoins personnels et de mes intentions pédagogiques, quels sont les aspects que je veux développer ou perfectionner?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/>
          <p:nvPr/>
        </p:nvSpPr>
        <p:spPr>
          <a:xfrm>
            <a:off x="269954" y="608109"/>
            <a:ext cx="641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Le territoire reste vaste, je précise mon itinéraire.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</a:endParaRPr>
          </a:p>
        </p:txBody>
      </p:sp>
      <p:pic>
        <p:nvPicPr>
          <p:cNvPr id="7" name="chemin">
            <a:extLst>
              <a:ext uri="{FF2B5EF4-FFF2-40B4-BE49-F238E27FC236}">
                <a16:creationId xmlns:a16="http://schemas.microsoft.com/office/drawing/2014/main" id="{6F452B60-E631-3E29-4DF7-A7867AB1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1962" y="46821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F7DE39-51CA-C269-49DC-3D2C5DC88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pencilSize="1"/>
                    </a14:imgEffect>
                  </a14:imgLayer>
                </a14:imgProps>
              </a:ext>
            </a:extLst>
          </a:blip>
          <a:srcRect b="1757"/>
          <a:stretch/>
        </p:blipFill>
        <p:spPr>
          <a:xfrm>
            <a:off x="562718" y="565173"/>
            <a:ext cx="3465585" cy="6292827"/>
          </a:xfrm>
          <a:prstGeom prst="rect">
            <a:avLst/>
          </a:prstGeom>
        </p:spPr>
      </p:pic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FBE001FB-C575-3B12-30EF-B104B5CFF8C2}"/>
              </a:ext>
            </a:extLst>
          </p:cNvPr>
          <p:cNvSpPr>
            <a:spLocks/>
          </p:cNvSpPr>
          <p:nvPr/>
        </p:nvSpPr>
        <p:spPr>
          <a:xfrm flipH="1">
            <a:off x="664054" y="6388416"/>
            <a:ext cx="436476" cy="4695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Graphique 15" descr="Décor d’herbe haute">
            <a:extLst>
              <a:ext uri="{FF2B5EF4-FFF2-40B4-BE49-F238E27FC236}">
                <a16:creationId xmlns:a16="http://schemas.microsoft.com/office/drawing/2014/main" id="{A45C64C0-ADDE-88AE-7AA5-626482ABF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6439"/>
          <a:stretch/>
        </p:blipFill>
        <p:spPr>
          <a:xfrm>
            <a:off x="18611" y="5614036"/>
            <a:ext cx="1372040" cy="118900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CAB30E-F6BD-5F3B-E84A-C9A465B8111B}"/>
              </a:ext>
            </a:extLst>
          </p:cNvPr>
          <p:cNvSpPr txBox="1"/>
          <p:nvPr/>
        </p:nvSpPr>
        <p:spPr>
          <a:xfrm>
            <a:off x="561474" y="789533"/>
            <a:ext cx="331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>
                <a:solidFill>
                  <a:schemeClr val="accent4"/>
                </a:solidFill>
                <a:ea typeface="Roboto" panose="02000000000000000000" pitchFamily="2" charset="0"/>
                <a:cs typeface="Roboto" panose="02000000000000000000" pitchFamily="2" charset="0"/>
              </a:rPr>
              <a:t>OBJECTIF SMART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45F6DB-126C-656E-3BC4-F458CB0DC15E}"/>
              </a:ext>
            </a:extLst>
          </p:cNvPr>
          <p:cNvSpPr txBox="1"/>
          <p:nvPr/>
        </p:nvSpPr>
        <p:spPr>
          <a:xfrm>
            <a:off x="1987325" y="1506081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S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pécifique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Détailler et cibler l’objectif de développement professionnel. Le formuler avec un verbe d’action (ex. : appliquer, expérimenter, implanter, vulgariser).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3A2FE3-7F6F-861C-35E5-50DDE9522FF7}"/>
              </a:ext>
            </a:extLst>
          </p:cNvPr>
          <p:cNvSpPr txBox="1"/>
          <p:nvPr/>
        </p:nvSpPr>
        <p:spPr>
          <a:xfrm>
            <a:off x="1987325" y="2585012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M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esurable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Recourir à des indicateurs quantifiables et qualifiables pour évaluer l’atteinte de l’objectif.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694D7A-43D4-AE70-ACFB-8E29A329115B}"/>
              </a:ext>
            </a:extLst>
          </p:cNvPr>
          <p:cNvSpPr txBox="1"/>
          <p:nvPr/>
        </p:nvSpPr>
        <p:spPr>
          <a:xfrm>
            <a:off x="1987325" y="3658591"/>
            <a:ext cx="684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A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tteignable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S’assurer que l’objectif est accessible et réalisable de façon autonome.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F28589-5B38-14C1-36C5-56B86C6E67A4}"/>
              </a:ext>
            </a:extLst>
          </p:cNvPr>
          <p:cNvSpPr txBox="1"/>
          <p:nvPr/>
        </p:nvSpPr>
        <p:spPr>
          <a:xfrm>
            <a:off x="1987325" y="4471900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R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éaliste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Déterminer un objectif qui tient compte du contexte (ex. : infrastructure technologique disponible, nombre d’apprenantes ou apprenants en difficulté).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9C0F8E-9073-9FBD-EDFF-895CB71093E6}"/>
              </a:ext>
            </a:extLst>
          </p:cNvPr>
          <p:cNvSpPr txBox="1"/>
          <p:nvPr/>
        </p:nvSpPr>
        <p:spPr>
          <a:xfrm>
            <a:off x="1987325" y="5562207"/>
            <a:ext cx="644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T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emporellement définis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Indiquer une échéance ni trop proche ni trop éloignée pour l’objectif. 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9D140FC7-8ED7-D982-1B9C-79712AA65337}"/>
              </a:ext>
            </a:extLst>
          </p:cNvPr>
          <p:cNvSpPr/>
          <p:nvPr/>
        </p:nvSpPr>
        <p:spPr>
          <a:xfrm>
            <a:off x="1987325" y="2501380"/>
            <a:ext cx="7098429" cy="11663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5131A07D-490B-FFF9-FE69-419CA10CFA9A}"/>
              </a:ext>
            </a:extLst>
          </p:cNvPr>
          <p:cNvSpPr/>
          <p:nvPr/>
        </p:nvSpPr>
        <p:spPr>
          <a:xfrm>
            <a:off x="1987325" y="3580311"/>
            <a:ext cx="7098429" cy="6311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6" name="Connecteur droit 25">
            <a:extLst>
              <a:ext uri="{FF2B5EF4-FFF2-40B4-BE49-F238E27FC236}">
                <a16:creationId xmlns:a16="http://schemas.microsoft.com/office/drawing/2014/main" id="{EBE636F3-6B69-8C63-AB5A-8D139A8411A0}"/>
              </a:ext>
            </a:extLst>
          </p:cNvPr>
          <p:cNvSpPr/>
          <p:nvPr/>
        </p:nvSpPr>
        <p:spPr>
          <a:xfrm flipV="1">
            <a:off x="1987325" y="4376891"/>
            <a:ext cx="7098429" cy="230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7" name="Connecteur droit 26">
            <a:extLst>
              <a:ext uri="{FF2B5EF4-FFF2-40B4-BE49-F238E27FC236}">
                <a16:creationId xmlns:a16="http://schemas.microsoft.com/office/drawing/2014/main" id="{093947ED-38E2-34D2-1AF3-FF85FF5D93A9}"/>
              </a:ext>
            </a:extLst>
          </p:cNvPr>
          <p:cNvSpPr/>
          <p:nvPr/>
        </p:nvSpPr>
        <p:spPr>
          <a:xfrm>
            <a:off x="1987325" y="5467199"/>
            <a:ext cx="7098429" cy="230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pic>
        <p:nvPicPr>
          <p:cNvPr id="28" name="Graphique 27" descr="École contour">
            <a:extLst>
              <a:ext uri="{FF2B5EF4-FFF2-40B4-BE49-F238E27FC236}">
                <a16:creationId xmlns:a16="http://schemas.microsoft.com/office/drawing/2014/main" id="{4D82454B-D807-3DD9-329C-890E1EB9F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1103" y="4502550"/>
            <a:ext cx="720000" cy="720000"/>
          </a:xfrm>
          <a:prstGeom prst="rect">
            <a:avLst/>
          </a:prstGeom>
        </p:spPr>
      </p:pic>
      <p:pic>
        <p:nvPicPr>
          <p:cNvPr id="29" name="Graphique 28" descr="Mille contour">
            <a:extLst>
              <a:ext uri="{FF2B5EF4-FFF2-40B4-BE49-F238E27FC236}">
                <a16:creationId xmlns:a16="http://schemas.microsoft.com/office/drawing/2014/main" id="{06B20644-DE24-536D-07E6-276751600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1103" y="3515727"/>
            <a:ext cx="720000" cy="720000"/>
          </a:xfrm>
          <a:prstGeom prst="rect">
            <a:avLst/>
          </a:prstGeom>
        </p:spPr>
      </p:pic>
      <p:pic>
        <p:nvPicPr>
          <p:cNvPr id="30" name="Graphique 29" descr="Chronomètre contour">
            <a:extLst>
              <a:ext uri="{FF2B5EF4-FFF2-40B4-BE49-F238E27FC236}">
                <a16:creationId xmlns:a16="http://schemas.microsoft.com/office/drawing/2014/main" id="{62E8D449-C2F9-D4C8-D863-C251873A61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1103" y="5489372"/>
            <a:ext cx="720000" cy="720000"/>
          </a:xfrm>
          <a:prstGeom prst="rect">
            <a:avLst/>
          </a:prstGeom>
        </p:spPr>
      </p:pic>
      <p:pic>
        <p:nvPicPr>
          <p:cNvPr id="31" name="Graphique 30" descr="Gyrothéodolite contour">
            <a:extLst>
              <a:ext uri="{FF2B5EF4-FFF2-40B4-BE49-F238E27FC236}">
                <a16:creationId xmlns:a16="http://schemas.microsoft.com/office/drawing/2014/main" id="{C098FB5B-6D25-0F69-085A-EF5BCA210B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1103" y="2528904"/>
            <a:ext cx="720000" cy="720000"/>
          </a:xfrm>
          <a:prstGeom prst="rect">
            <a:avLst/>
          </a:prstGeom>
        </p:spPr>
      </p:pic>
      <p:pic>
        <p:nvPicPr>
          <p:cNvPr id="32" name="Graphique 31" descr="Filtrer contour">
            <a:extLst>
              <a:ext uri="{FF2B5EF4-FFF2-40B4-BE49-F238E27FC236}">
                <a16:creationId xmlns:a16="http://schemas.microsoft.com/office/drawing/2014/main" id="{91299D5D-21EC-7BBA-3301-83C8E710B8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81103" y="1542081"/>
            <a:ext cx="720000" cy="72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70868C-136D-1B22-2123-C86B468EF848}"/>
              </a:ext>
            </a:extLst>
          </p:cNvPr>
          <p:cNvSpPr txBox="1"/>
          <p:nvPr/>
        </p:nvSpPr>
        <p:spPr>
          <a:xfrm>
            <a:off x="4469671" y="661853"/>
            <a:ext cx="3799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A" sz="1200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D'ici les deux prochaines années scolaires, je vais participer activement à trois formations pratiques, en présentiel ou en ligne, sur l’utilisation de robots programmables tels que BeeBot et Dash.</a:t>
            </a:r>
            <a:endParaRPr lang="fr-CA" sz="1200">
              <a:solidFill>
                <a:schemeClr val="tx2"/>
              </a:solidFill>
              <a:latin typeface="Ink Free" panose="03080402000500000000" pitchFamily="66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61A48C-ED6A-3F36-9E0F-5C1799B9EEF9}"/>
              </a:ext>
            </a:extLst>
          </p:cNvPr>
          <p:cNvSpPr txBox="1"/>
          <p:nvPr/>
        </p:nvSpPr>
        <p:spPr>
          <a:xfrm>
            <a:off x="8219459" y="958088"/>
            <a:ext cx="866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>
                <a:solidFill>
                  <a:schemeClr val="accent1"/>
                </a:solidFill>
              </a:rPr>
              <a:t>Exemple</a:t>
            </a:r>
            <a:endParaRPr lang="fr-CA" sz="1600">
              <a:solidFill>
                <a:schemeClr val="accent1"/>
              </a:solidFill>
            </a:endParaRPr>
          </a:p>
        </p:txBody>
      </p:sp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AC5749E0-B1C4-6C67-3904-B03CFA918F3C}"/>
              </a:ext>
            </a:extLst>
          </p:cNvPr>
          <p:cNvSpPr/>
          <p:nvPr/>
        </p:nvSpPr>
        <p:spPr>
          <a:xfrm flipV="1">
            <a:off x="8192640" y="661854"/>
            <a:ext cx="65087" cy="900245"/>
          </a:xfrm>
          <a:prstGeom prst="rightBracket">
            <a:avLst/>
          </a:prstGeom>
          <a:noFill/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305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720" y="1568450"/>
            <a:ext cx="8358405" cy="395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1D1D1B"/>
                </a:solidFill>
                <a:latin typeface="Dosis SemiBold" pitchFamily="2" charset="0"/>
              </a:rPr>
              <a:t>À la lumière de mes besoins personnels et de mes intentions pédagogiques, quels sont mes objectifs de développement professionnel? (Maximum de 3)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/>
          <p:nvPr/>
        </p:nvSpPr>
        <p:spPr>
          <a:xfrm>
            <a:off x="319660" y="735357"/>
            <a:ext cx="406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Ok ! Je me fraye un chemin « SMART ». </a:t>
            </a:r>
            <a:endParaRPr lang="fr-CA" sz="1200">
              <a:solidFill>
                <a:schemeClr val="accent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5DA1C3-8988-3D7E-834A-F1CC7086C71F}"/>
              </a:ext>
            </a:extLst>
          </p:cNvPr>
          <p:cNvSpPr txBox="1"/>
          <p:nvPr/>
        </p:nvSpPr>
        <p:spPr>
          <a:xfrm>
            <a:off x="261720" y="2261303"/>
            <a:ext cx="8620560" cy="4500000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pic>
        <p:nvPicPr>
          <p:cNvPr id="33" name="Graphique 32" descr="Route avec un remplissage uni">
            <a:extLst>
              <a:ext uri="{FF2B5EF4-FFF2-40B4-BE49-F238E27FC236}">
                <a16:creationId xmlns:a16="http://schemas.microsoft.com/office/drawing/2014/main" id="{818DB711-9F1A-6191-B9E5-157062252F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14" b="13923"/>
          <a:stretch/>
        </p:blipFill>
        <p:spPr>
          <a:xfrm>
            <a:off x="5898377" y="3827459"/>
            <a:ext cx="3245623" cy="30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ussole" descr="Informations avec un remplissage uni">
            <a:extLst>
              <a:ext uri="{FF2B5EF4-FFF2-40B4-BE49-F238E27FC236}">
                <a16:creationId xmlns:a16="http://schemas.microsoft.com/office/drawing/2014/main" id="{7DD4C5DD-D00B-DE22-7BF6-0AE8D72FE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85" y="5551863"/>
            <a:ext cx="1800000" cy="1800000"/>
          </a:xfrm>
          <a:prstGeom prst="rect">
            <a:avLst/>
          </a:prstGeom>
          <a:scene3d>
            <a:camera prst="isometricOffAxis1Top">
              <a:rot lat="17536715" lon="20940914" rev="803106"/>
            </a:camera>
            <a:lightRig rig="threePt" dir="t"/>
          </a:scene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624DFB-BC49-BD6F-9DDC-FAA51377C0BB}"/>
              </a:ext>
            </a:extLst>
          </p:cNvPr>
          <p:cNvSpPr txBox="1"/>
          <p:nvPr/>
        </p:nvSpPr>
        <p:spPr>
          <a:xfrm>
            <a:off x="429950" y="1173044"/>
            <a:ext cx="4193931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>
                <a:solidFill>
                  <a:srgbClr val="1D1D1B"/>
                </a:solidFill>
              </a:rPr>
              <a:t>Personnes-ressources :</a:t>
            </a:r>
            <a:endParaRPr lang="fr-CA" sz="160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>
                <a:hlinkClick r:id="rId4"/>
              </a:rPr>
              <a:t>Conseillers RÉCIT</a:t>
            </a:r>
            <a:endParaRPr lang="fr-CA" sz="1600">
              <a:hlinkClick r:id="rId4" tooltip="Réseau de conseillers pour le développement des compétences des élèves par l’intégration des technologi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/>
              <a:t>CP locaux des CSS et CS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/>
              <a:t>Réseau REPTIC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DCEA59-6A64-8DF8-2584-964A2C76858E}"/>
              </a:ext>
            </a:extLst>
          </p:cNvPr>
          <p:cNvSpPr txBox="1"/>
          <p:nvPr/>
        </p:nvSpPr>
        <p:spPr>
          <a:xfrm>
            <a:off x="429950" y="2504841"/>
            <a:ext cx="4193931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Formations ou ressources diverses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5"/>
              </a:rPr>
              <a:t>Règles budgétaires</a:t>
            </a:r>
            <a:r>
              <a:rPr lang="fr-CA" sz="1200" dirty="0"/>
              <a:t> (préscolaire, primaire et secondaire)</a:t>
            </a:r>
            <a:endParaRPr lang="fr-CA" sz="1600" dirty="0">
              <a:hlinkClick r:id="rId5"/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5"/>
              </a:rPr>
              <a:t>Cadre 21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6" tooltip="Réseau de conseillers pour le développement des compétences des élèves par l’intégration des technolog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7" tooltip="École en réseau"/>
              </a:rPr>
              <a:t>École en réseau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École branchée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École </a:t>
            </a:r>
            <a:r>
              <a:rPr lang="fr-CA" sz="1600" dirty="0" err="1">
                <a:solidFill>
                  <a:schemeClr val="accent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eSTIMe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0" tooltip="Formation à distance interodr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FADIO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Fusion jeunesse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 err="1">
                <a:solidFill>
                  <a:schemeClr val="accent2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Habilomédias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 Code jeunesse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4" tooltip="Une plateforme intelligente pour développer votre compétence numér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competencenumerique.ca</a:t>
            </a:r>
            <a:endParaRPr lang="fr-CA" sz="1600" dirty="0">
              <a:solidFill>
                <a:schemeClr val="accent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25879C-A8EE-5A72-420C-79230638C61C}"/>
              </a:ext>
            </a:extLst>
          </p:cNvPr>
          <p:cNvSpPr txBox="1"/>
          <p:nvPr/>
        </p:nvSpPr>
        <p:spPr>
          <a:xfrm>
            <a:off x="4572000" y="3859058"/>
            <a:ext cx="4105070" cy="236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/>
              <a:t>Ressources scientifiques :</a:t>
            </a:r>
            <a:endParaRPr lang="fr-CA" sz="1600" dirty="0"/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Littératie médiatique multimodale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(chaire)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6" tooltip="Groupe de recherche interuniversitaire sur l'intégration pédagogique des technologies de l'information et de la communi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GRIIPTIC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(groupe de recherche)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7" tooltip="Observatoire sur le numérique en édu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(groupe de recherche)</a:t>
            </a:r>
            <a:endParaRPr lang="fr-CA" sz="12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8" tooltip="Observatoire international sur les impacts sociétaux de l'intelligence artificielle et du numérique : https://observatoire-ia.ulaval.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OBVIA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(réseau de recherche)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Formation et Profession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(revue)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Médiations et médiatisations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(revue)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1" tooltip="Revue internationale des technologies en pédagogie universit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RITPU</a:t>
            </a:r>
            <a:r>
              <a:rPr lang="fr-CA" sz="1600" dirty="0"/>
              <a:t> </a:t>
            </a:r>
            <a:r>
              <a:rPr lang="fr-CA" sz="1200" dirty="0"/>
              <a:t>(revue)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371634-9228-0919-8057-1B9B15966E84}"/>
              </a:ext>
            </a:extLst>
          </p:cNvPr>
          <p:cNvSpPr txBox="1"/>
          <p:nvPr/>
        </p:nvSpPr>
        <p:spPr>
          <a:xfrm>
            <a:off x="4572000" y="1173044"/>
            <a:ext cx="4105071" cy="26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Ressources professionnelles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2"/>
              </a:rPr>
              <a:t>AEPQ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(préscolaire)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3" tooltip="Asssociation québecoise des enseignantes et enseignants du prim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AQEP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(primaire)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4" tooltip="Association québecoise pour l'enseignement et en univers soc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AQEUS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(univers social)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5" tooltip="Association de l'enseignement de la science et de la technologie du Québe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AESTQ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(science et technologie)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6" tooltip="Groupe des Responsables en mathématique au second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GRMS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(mathématique au secondaire)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7" tooltip="Association québecoise des professeur.e.s de frança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AQPF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(français)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8" tooltip="Association québecoise des utilisateurs d'outils technologiques à des fins pédagogiques et socia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AQUOPS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</a:t>
            </a:r>
            <a:r>
              <a:rPr lang="fr-CA" sz="1200" dirty="0" err="1"/>
              <a:t>pédagonumérique</a:t>
            </a:r>
            <a:r>
              <a:rPr lang="fr-CA" sz="1200" dirty="0"/>
              <a:t>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Sommet du numérique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(édition 2023)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04759D-8B30-4AE2-B8AF-4CE135F2A5EB}"/>
              </a:ext>
            </a:extLst>
          </p:cNvPr>
          <p:cNvSpPr txBox="1"/>
          <p:nvPr/>
        </p:nvSpPr>
        <p:spPr>
          <a:xfrm>
            <a:off x="429950" y="686579"/>
            <a:ext cx="523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Voici des recommandations des autres voyageurs. </a:t>
            </a:r>
            <a:endParaRPr lang="fr-CA" sz="1200">
              <a:solidFill>
                <a:schemeClr val="accent3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0334C1-8C99-B539-064A-8111F8E494B4}"/>
              </a:ext>
            </a:extLst>
          </p:cNvPr>
          <p:cNvSpPr txBox="1"/>
          <p:nvPr/>
        </p:nvSpPr>
        <p:spPr>
          <a:xfrm>
            <a:off x="2522704" y="6181307"/>
            <a:ext cx="54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P.S. : Ajouter les miennes dans les pages suivantes.</a:t>
            </a:r>
            <a:endParaRPr lang="fr-CA" sz="12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2671B369-D47F-CC75-BAF3-F7CFCEAD4125}"/>
              </a:ext>
            </a:extLst>
          </p:cNvPr>
          <p:cNvSpPr txBox="1">
            <a:spLocks/>
          </p:cNvSpPr>
          <p:nvPr/>
        </p:nvSpPr>
        <p:spPr>
          <a:xfrm>
            <a:off x="261721" y="1283107"/>
            <a:ext cx="7500952" cy="70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8" indent="-228598" algn="l" defTabSz="9143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5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0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76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2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7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Neuf pistes de planification</a:t>
            </a:r>
            <a:endParaRPr lang="fr-CA" sz="1800">
              <a:solidFill>
                <a:srgbClr val="1D1D1B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7AF3DC-44E6-876F-201B-D1AA934A89B6}"/>
              </a:ext>
            </a:extLst>
          </p:cNvPr>
          <p:cNvSpPr txBox="1"/>
          <p:nvPr/>
        </p:nvSpPr>
        <p:spPr>
          <a:xfrm>
            <a:off x="429950" y="686579"/>
            <a:ext cx="523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Ça pourrait m’être utile!</a:t>
            </a:r>
            <a:endParaRPr lang="fr-CA" sz="1200">
              <a:solidFill>
                <a:schemeClr val="accent3"/>
              </a:solidFill>
            </a:endParaRP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2AC53267-F3EF-B3C4-D3E9-BCCFCE5E9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8271" y="1395697"/>
            <a:ext cx="7947458" cy="47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00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RC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20776"/>
      </a:accent1>
      <a:accent2>
        <a:srgbClr val="009FE3"/>
      </a:accent2>
      <a:accent3>
        <a:srgbClr val="5F297F"/>
      </a:accent3>
      <a:accent4>
        <a:srgbClr val="1D1D1B"/>
      </a:accent4>
      <a:accent5>
        <a:srgbClr val="19255B"/>
      </a:accent5>
      <a:accent6>
        <a:srgbClr val="FFFFFF"/>
      </a:accent6>
      <a:hlink>
        <a:srgbClr val="009FE3"/>
      </a:hlink>
      <a:folHlink>
        <a:srgbClr val="1F497D"/>
      </a:folHlink>
    </a:clrScheme>
    <a:fontScheme name="MES CN enseignant">
      <a:majorFont>
        <a:latin typeface="Dosis SemiBold"/>
        <a:ea typeface=""/>
        <a:cs typeface=""/>
      </a:majorFont>
      <a:minorFont>
        <a:latin typeface="Dosis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5bac3c-7a00-48aa-b9ae-08276cc1f64f">
      <Terms xmlns="http://schemas.microsoft.com/office/infopath/2007/PartnerControls"/>
    </lcf76f155ced4ddcb4097134ff3c332f>
    <TaxCatchAll xmlns="8f5a4f35-8231-4597-8a22-63245a643f00" xsi:nil="true"/>
    <MediaLengthInSeconds xmlns="b45bac3c-7a00-48aa-b9ae-08276cc1f64f" xsi:nil="true"/>
    <SharedWithUsers xmlns="8f5a4f35-8231-4597-8a22-63245a643f00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17A89BF44CA046A967DFD32F8B968A" ma:contentTypeVersion="15" ma:contentTypeDescription="Crée un document." ma:contentTypeScope="" ma:versionID="ca66d0ce3c16aeb3d2195fb3cf4552ab">
  <xsd:schema xmlns:xsd="http://www.w3.org/2001/XMLSchema" xmlns:xs="http://www.w3.org/2001/XMLSchema" xmlns:p="http://schemas.microsoft.com/office/2006/metadata/properties" xmlns:ns2="b45bac3c-7a00-48aa-b9ae-08276cc1f64f" xmlns:ns3="8f5a4f35-8231-4597-8a22-63245a643f00" targetNamespace="http://schemas.microsoft.com/office/2006/metadata/properties" ma:root="true" ma:fieldsID="5d36bd627749c229e91fb49fd98d47d2" ns2:_="" ns3:_="">
    <xsd:import namespace="b45bac3c-7a00-48aa-b9ae-08276cc1f64f"/>
    <xsd:import namespace="8f5a4f35-8231-4597-8a22-63245a643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bac3c-7a00-48aa-b9ae-08276cc1f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8372e1be-7508-447c-9231-520b406ec6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5a4f35-8231-4597-8a22-63245a643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9285d10-9ff9-4b7f-916a-e28301e0ba24}" ma:internalName="TaxCatchAll" ma:showField="CatchAllData" ma:web="8f5a4f35-8231-4597-8a22-63245a643f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411A32-34D8-4829-A25D-DF63A70A7B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909CB5-F650-4FC8-92EC-BA75292C5865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f5a4f35-8231-4597-8a22-63245a643f00"/>
    <ds:schemaRef ds:uri="b45bac3c-7a00-48aa-b9ae-08276cc1f64f"/>
  </ds:schemaRefs>
</ds:datastoreItem>
</file>

<file path=customXml/itemProps3.xml><?xml version="1.0" encoding="utf-8"?>
<ds:datastoreItem xmlns:ds="http://schemas.openxmlformats.org/officeDocument/2006/customXml" ds:itemID="{8FD2D3EC-F15F-4468-B654-ABC66045F789}">
  <ds:schemaRefs>
    <ds:schemaRef ds:uri="8f5a4f35-8231-4597-8a22-63245a643f00"/>
    <ds:schemaRef ds:uri="b45bac3c-7a00-48aa-b9ae-08276cc1f6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</TotalTime>
  <Words>676</Words>
  <Application>Microsoft Office PowerPoint</Application>
  <PresentationFormat>Format US (216 x 279 mm)</PresentationFormat>
  <Paragraphs>118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Dosis</vt:lpstr>
      <vt:lpstr>Dosis Light</vt:lpstr>
      <vt:lpstr>Dosis SemiBold</vt:lpstr>
      <vt:lpstr>Ink Free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carnet de voyage</dc:title>
  <dc:creator>Jolicoeur, Pier-Luc;Érik Gosselin-Ménard</dc:creator>
  <cp:lastModifiedBy>Isabelle Demers</cp:lastModifiedBy>
  <cp:revision>1</cp:revision>
  <cp:lastPrinted>2023-08-09T14:06:47Z</cp:lastPrinted>
  <dcterms:created xsi:type="dcterms:W3CDTF">2023-07-21T14:58:51Z</dcterms:created>
  <dcterms:modified xsi:type="dcterms:W3CDTF">2024-09-24T20:16:37Z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0x0101009017A89BF44CA046A967DFD32F8B968A</vt:lpwstr>
  </property>
  <property fmtid="{D5CDD505-2E9C-101B-9397-08002B2CF9AE}" pid="3" name="MediaServiceImageTags">
    <vt:lpwstr/>
  </property>
  <property fmtid="{D5CDD505-2E9C-101B-9397-08002B2CF9AE}" pid="4" name="Order">
    <vt:lpwstr>22100.0000000000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